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8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7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2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4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9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6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2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0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EBCE7-45D9-42B0-821E-149E4E70C758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624-9A49-4FCF-8802-7096A2E4E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6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Madilanyu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Project logo , by Oduti Andrew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113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Project name-from 35 participants (voting result showed the following result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Madilanyu -75%</a:t>
            </a:r>
          </a:p>
          <a:p>
            <a:r>
              <a:rPr lang="en-US" dirty="0" smtClean="0"/>
              <a:t>Lanyumadi-20%</a:t>
            </a:r>
          </a:p>
          <a:p>
            <a:r>
              <a:rPr lang="en-US" dirty="0" smtClean="0"/>
              <a:t>Malanyu-3%</a:t>
            </a:r>
          </a:p>
          <a:p>
            <a:r>
              <a:rPr lang="en-US" dirty="0" err="1" smtClean="0"/>
              <a:t>Lanyumani</a:t>
            </a:r>
            <a:r>
              <a:rPr lang="en-US" dirty="0" smtClean="0"/>
              <a:t> -2%</a:t>
            </a:r>
          </a:p>
          <a:p>
            <a:endParaRPr lang="en-US" dirty="0"/>
          </a:p>
          <a:p>
            <a:r>
              <a:rPr lang="en-US" b="1" dirty="0" smtClean="0"/>
              <a:t>Concluded project name: Madilanyu bee keeping project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412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3274" y="2826326"/>
            <a:ext cx="12739255" cy="385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7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01" y="3616037"/>
            <a:ext cx="12038199" cy="324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53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" y="1142999"/>
            <a:ext cx="11159836" cy="43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19" y="935181"/>
            <a:ext cx="10868890" cy="494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09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71" y="872836"/>
            <a:ext cx="11018319" cy="536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Madilanyu </vt:lpstr>
      <vt:lpstr>Project name-from 35 participants (voting result showed the following result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Action Contre la Faim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Madilanyu </dc:title>
  <dc:creator>ACF</dc:creator>
  <cp:lastModifiedBy>ACF</cp:lastModifiedBy>
  <cp:revision>2</cp:revision>
  <dcterms:created xsi:type="dcterms:W3CDTF">2020-10-11T08:50:47Z</dcterms:created>
  <dcterms:modified xsi:type="dcterms:W3CDTF">2020-10-11T08:56:53Z</dcterms:modified>
</cp:coreProperties>
</file>