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3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0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55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2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0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04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3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4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9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598E6-1EFE-4DB1-A2F2-7F56968DF9EF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646CC-468B-49C0-8034-52F0BC882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0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000" b="1" dirty="0" smtClean="0"/>
              <a:t>Madilanyu</a:t>
            </a:r>
            <a:endParaRPr lang="en-US" sz="7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Assembling local bee hives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492" y="926966"/>
            <a:ext cx="7721997" cy="175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11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001" y="2552655"/>
            <a:ext cx="7721997" cy="175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00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Rational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spc="-150" dirty="0" smtClean="0"/>
              <a:t>60,000 square km (6-hectares </a:t>
            </a:r>
            <a:r>
              <a:rPr lang="en-US" sz="5400" spc="-150" dirty="0" smtClean="0"/>
              <a:t>of land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5400" spc="-150" dirty="0" smtClean="0"/>
              <a:t>100BH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5400" spc="-150" dirty="0" smtClean="0"/>
              <a:t>5.3 cost of production</a:t>
            </a:r>
            <a:endParaRPr lang="en-US" sz="5400" spc="-15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5400" spc="-150" dirty="0" smtClean="0"/>
              <a:t>27.5 KM away from Adjumani town</a:t>
            </a:r>
            <a:endParaRPr lang="en-US" sz="5400" spc="-150" dirty="0"/>
          </a:p>
        </p:txBody>
      </p:sp>
    </p:spTree>
    <p:extLst>
      <p:ext uri="{BB962C8B-B14F-4D97-AF65-F5344CB8AC3E}">
        <p14:creationId xmlns:p14="http://schemas.microsoft.com/office/powerpoint/2010/main" val="314556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Madilanyu</vt:lpstr>
      <vt:lpstr>PowerPoint Presentation</vt:lpstr>
      <vt:lpstr>Rational </vt:lpstr>
    </vt:vector>
  </TitlesOfParts>
  <Company>Action Contre la Faim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Madilanyu</dc:title>
  <dc:creator>ACF</dc:creator>
  <cp:lastModifiedBy>ACF</cp:lastModifiedBy>
  <cp:revision>3</cp:revision>
  <dcterms:created xsi:type="dcterms:W3CDTF">2020-10-11T08:40:10Z</dcterms:created>
  <dcterms:modified xsi:type="dcterms:W3CDTF">2020-10-11T09:10:53Z</dcterms:modified>
</cp:coreProperties>
</file>