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24" autoAdjust="0"/>
  </p:normalViewPr>
  <p:slideViewPr>
    <p:cSldViewPr>
      <p:cViewPr varScale="1">
        <p:scale>
          <a:sx n="69" d="100"/>
          <a:sy n="69" d="100"/>
        </p:scale>
        <p:origin x="-14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72A0F-1ACF-410C-9567-459383C0F07A}" type="datetimeFigureOut">
              <a:rPr lang="en-US" smtClean="0"/>
              <a:pPr/>
              <a:t>5/21/2022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460D2-2A2A-4280-9822-3676906195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460D2-2A2A-4280-9822-36769061950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40EBC-7087-450E-B9CC-C02B44F67EF1}"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40EBC-7087-450E-B9CC-C02B44F67EF1}"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40EBC-7087-450E-B9CC-C02B44F67EF1}"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40EBC-7087-450E-B9CC-C02B44F67EF1}"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40EBC-7087-450E-B9CC-C02B44F67EF1}"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40EBC-7087-450E-B9CC-C02B44F67EF1}"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40EBC-7087-450E-B9CC-C02B44F67EF1}" type="datetimeFigureOut">
              <a:rPr lang="en-US" smtClean="0"/>
              <a:pPr/>
              <a:t>5/21/2022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40EBC-7087-450E-B9CC-C02B44F67EF1}" type="datetimeFigureOut">
              <a:rPr lang="en-US" smtClean="0"/>
              <a:pPr/>
              <a:t>5/21/2022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40EBC-7087-450E-B9CC-C02B44F67EF1}" type="datetimeFigureOut">
              <a:rPr lang="en-US" smtClean="0"/>
              <a:pPr/>
              <a:t>5/21/2022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40EBC-7087-450E-B9CC-C02B44F67EF1}"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40EBC-7087-450E-B9CC-C02B44F67EF1}"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112B-BEC9-4C03-A46A-AAB884F5C9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40EBC-7087-450E-B9CC-C02B44F67EF1}" type="datetimeFigureOut">
              <a:rPr lang="en-US" smtClean="0"/>
              <a:pPr/>
              <a:t>5/21/2022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5112B-BEC9-4C03-A46A-AAB884F5C9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848600" cy="1219200"/>
          </a:xfrm>
        </p:spPr>
        <p:txBody>
          <a:bodyPr>
            <a:normAutofit fontScale="90000"/>
          </a:bodyPr>
          <a:lstStyle/>
          <a:p>
            <a:r>
              <a:rPr lang="en-US" dirty="0" smtClean="0"/>
              <a:t>GOOD DEEDS DAY EAST  AND SOUTH AFRICA CONFERENCE  HELD IN KENYA</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smtClean="0">
                <a:solidFill>
                  <a:schemeClr val="accent6">
                    <a:lumMod val="75000"/>
                  </a:schemeClr>
                </a:solidFill>
              </a:rPr>
              <a:t>PRESENTATION OF WESTERN –UGANDA BY MR. SUNDAY GEOFREY, ASSISTANT COORDINATOR GDD WESTERN UGANDA</a:t>
            </a:r>
          </a:p>
          <a:p>
            <a:endParaRPr lang="en-US" dirty="0"/>
          </a:p>
        </p:txBody>
      </p:sp>
      <p:sp>
        <p:nvSpPr>
          <p:cNvPr id="11266" name="AutoShape 2" descr="Home - 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ome - 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Uganda - 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Uganda - 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4" descr="Good deeds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6" descr="https://www.good-deeds-day.org/wp-content/themes/gdd-eng/library/images/logos/GDD_Logo_Englis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1" name="Picture 7" descr="C:\Users\ENOCK\Desktop\GDD_Logo_English.png"/>
          <p:cNvPicPr>
            <a:picLocks noChangeAspect="1" noChangeArrowheads="1"/>
          </p:cNvPicPr>
          <p:nvPr/>
        </p:nvPicPr>
        <p:blipFill>
          <a:blip r:embed="rId3"/>
          <a:srcRect/>
          <a:stretch>
            <a:fillRect/>
          </a:stretch>
        </p:blipFill>
        <p:spPr bwMode="auto">
          <a:xfrm>
            <a:off x="2895600" y="0"/>
            <a:ext cx="2387600" cy="2387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Tree planting at </a:t>
            </a:r>
            <a:r>
              <a:rPr lang="en-US" dirty="0" err="1" smtClean="0"/>
              <a:t>Kabarole</a:t>
            </a:r>
            <a:r>
              <a:rPr lang="en-US" dirty="0" smtClean="0"/>
              <a:t> youth center.</a:t>
            </a:r>
            <a:endParaRPr lang="en-US" dirty="0"/>
          </a:p>
        </p:txBody>
      </p:sp>
      <p:pic>
        <p:nvPicPr>
          <p:cNvPr id="25602" name="Picture 2" descr="C:\Users\ENOCK\Desktop\GDD TREE.jpg"/>
          <p:cNvPicPr>
            <a:picLocks noGrp="1" noChangeAspect="1" noChangeArrowheads="1"/>
          </p:cNvPicPr>
          <p:nvPr>
            <p:ph idx="1"/>
          </p:nvPr>
        </p:nvPicPr>
        <p:blipFill>
          <a:blip r:embed="rId2" cstate="print"/>
          <a:srcRect/>
          <a:stretch>
            <a:fillRect/>
          </a:stretch>
        </p:blipFill>
        <p:spPr bwMode="auto">
          <a:xfrm>
            <a:off x="685800" y="1371601"/>
            <a:ext cx="7696200" cy="457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600"/>
          </a:xfrm>
        </p:spPr>
        <p:txBody>
          <a:bodyPr>
            <a:normAutofit/>
          </a:bodyPr>
          <a:lstStyle/>
          <a:p>
            <a:r>
              <a:rPr lang="en-US" dirty="0" smtClean="0">
                <a:solidFill>
                  <a:srgbClr val="7030A0"/>
                </a:solidFill>
              </a:rPr>
              <a:t>APPRECIATION</a:t>
            </a:r>
            <a:endParaRPr lang="en-US" dirty="0"/>
          </a:p>
        </p:txBody>
      </p:sp>
      <p:sp>
        <p:nvSpPr>
          <p:cNvPr id="3" name="Subtitle 2"/>
          <p:cNvSpPr>
            <a:spLocks noGrp="1"/>
          </p:cNvSpPr>
          <p:nvPr>
            <p:ph type="subTitle" idx="1"/>
          </p:nvPr>
        </p:nvSpPr>
        <p:spPr>
          <a:xfrm>
            <a:off x="1371600" y="1371600"/>
            <a:ext cx="6400800" cy="3733800"/>
          </a:xfrm>
        </p:spPr>
        <p:txBody>
          <a:bodyPr>
            <a:normAutofit fontScale="25000" lnSpcReduction="20000"/>
          </a:bodyPr>
          <a:lstStyle/>
          <a:p>
            <a:r>
              <a:rPr lang="en-US" sz="9600" b="1" dirty="0" smtClean="0">
                <a:solidFill>
                  <a:schemeClr val="tx1"/>
                </a:solidFill>
              </a:rPr>
              <a:t>In the first Place  before our presentation, allow me to Kindly request you in your respective capacities , that Let us all   jointly give  a hand of applause  to our CEO good deeds day international Mr. Kaynan Rabino for organizing and inviting us to this important conference especially when we have last for a longtime without meeting physically. It is due to his organizational preparations that we are here to discuss the urgent actions that we need to take and understand in promoting doing good in our respective countries or regions.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90600"/>
          </a:xfrm>
        </p:spPr>
        <p:txBody>
          <a:bodyPr>
            <a:normAutofit/>
          </a:bodyPr>
          <a:lstStyle/>
          <a:p>
            <a:r>
              <a:rPr lang="en-US" dirty="0" smtClean="0"/>
              <a:t>WHAT WE DID THIS YEAR  2022</a:t>
            </a:r>
            <a:endParaRPr lang="en-US" dirty="0"/>
          </a:p>
        </p:txBody>
      </p:sp>
      <p:sp>
        <p:nvSpPr>
          <p:cNvPr id="3" name="Subtitle 2"/>
          <p:cNvSpPr>
            <a:spLocks noGrp="1"/>
          </p:cNvSpPr>
          <p:nvPr>
            <p:ph type="subTitle" idx="1"/>
          </p:nvPr>
        </p:nvSpPr>
        <p:spPr>
          <a:xfrm>
            <a:off x="1371600" y="990600"/>
            <a:ext cx="6400800" cy="5715000"/>
          </a:xfrm>
        </p:spPr>
        <p:txBody>
          <a:bodyPr>
            <a:normAutofit fontScale="25000" lnSpcReduction="20000"/>
          </a:bodyPr>
          <a:lstStyle/>
          <a:p>
            <a:r>
              <a:rPr lang="en-US" sz="9600" b="1" dirty="0" smtClean="0">
                <a:solidFill>
                  <a:schemeClr val="accent1">
                    <a:lumMod val="75000"/>
                  </a:schemeClr>
                </a:solidFill>
              </a:rPr>
              <a:t>A total of 71 ( seventy one organizations/CBOs/ institutions  participated in good deeds this year in western and northern </a:t>
            </a:r>
            <a:r>
              <a:rPr lang="en-US" sz="9600" b="1" dirty="0" err="1" smtClean="0">
                <a:solidFill>
                  <a:schemeClr val="accent1">
                    <a:lumMod val="75000"/>
                  </a:schemeClr>
                </a:solidFill>
              </a:rPr>
              <a:t>uganda</a:t>
            </a:r>
            <a:r>
              <a:rPr lang="en-US" sz="9600" b="1" dirty="0" smtClean="0">
                <a:solidFill>
                  <a:schemeClr val="accent1">
                    <a:lumMod val="75000"/>
                  </a:schemeClr>
                </a:solidFill>
              </a:rPr>
              <a:t>, 2130 volunteers  and 213 projects.</a:t>
            </a:r>
          </a:p>
          <a:p>
            <a:pPr marL="857250" indent="-857250">
              <a:buFont typeface="Wingdings" pitchFamily="2" charset="2"/>
              <a:buChar char="§"/>
            </a:pPr>
            <a:r>
              <a:rPr lang="en-US" sz="9600" b="1" dirty="0" smtClean="0">
                <a:solidFill>
                  <a:schemeClr val="accent1">
                    <a:lumMod val="75000"/>
                  </a:schemeClr>
                </a:solidFill>
              </a:rPr>
              <a:t>Committee meetings  in  October 2021 to plan and lay strategies of engaging stakeholders in promoting doing good in the region.</a:t>
            </a:r>
          </a:p>
          <a:p>
            <a:pPr marL="857250" indent="-857250">
              <a:buFont typeface="Wingdings" pitchFamily="2" charset="2"/>
              <a:buChar char="§"/>
            </a:pPr>
            <a:r>
              <a:rPr lang="en-US" sz="9600" b="1" dirty="0" smtClean="0">
                <a:solidFill>
                  <a:schemeClr val="accent1">
                    <a:lumMod val="75000"/>
                  </a:schemeClr>
                </a:solidFill>
              </a:rPr>
              <a:t>Engaged key stake holders in the region like government, CBOs, NGOs  and other corporate institutions   December 2021</a:t>
            </a:r>
          </a:p>
          <a:p>
            <a:pPr marL="857250" indent="-857250">
              <a:buFont typeface="Wingdings" pitchFamily="2" charset="2"/>
              <a:buChar char="§"/>
            </a:pPr>
            <a:r>
              <a:rPr lang="en-US" sz="9600" b="1" dirty="0" smtClean="0">
                <a:solidFill>
                  <a:schemeClr val="accent1">
                    <a:lumMod val="75000"/>
                  </a:schemeClr>
                </a:solidFill>
              </a:rPr>
              <a:t>Fundraising for good deeds activities in </a:t>
            </a:r>
            <a:r>
              <a:rPr lang="en-US" sz="9600" b="1" dirty="0" err="1" smtClean="0">
                <a:solidFill>
                  <a:schemeClr val="accent1">
                    <a:lumMod val="75000"/>
                  </a:schemeClr>
                </a:solidFill>
              </a:rPr>
              <a:t>january</a:t>
            </a:r>
            <a:r>
              <a:rPr lang="en-US" sz="9600" b="1" dirty="0" smtClean="0">
                <a:solidFill>
                  <a:schemeClr val="accent1">
                    <a:lumMod val="75000"/>
                  </a:schemeClr>
                </a:solidFill>
              </a:rPr>
              <a:t> 2022</a:t>
            </a:r>
          </a:p>
          <a:p>
            <a:pPr marL="857250" indent="-857250">
              <a:buFont typeface="Wingdings" pitchFamily="2" charset="2"/>
              <a:buChar char="§"/>
            </a:pPr>
            <a:r>
              <a:rPr lang="en-US" sz="9600" b="1" dirty="0" smtClean="0">
                <a:solidFill>
                  <a:schemeClr val="accent1">
                    <a:lumMod val="75000"/>
                  </a:schemeClr>
                </a:solidFill>
              </a:rPr>
              <a:t>Ti-shirts </a:t>
            </a:r>
            <a:r>
              <a:rPr lang="en-US" sz="9600" b="1" dirty="0" err="1" smtClean="0">
                <a:solidFill>
                  <a:schemeClr val="accent1">
                    <a:lumMod val="75000"/>
                  </a:schemeClr>
                </a:solidFill>
              </a:rPr>
              <a:t>distrubution</a:t>
            </a:r>
            <a:r>
              <a:rPr lang="en-US" sz="9600" b="1" dirty="0" smtClean="0">
                <a:solidFill>
                  <a:schemeClr val="accent1">
                    <a:lumMod val="75000"/>
                  </a:schemeClr>
                </a:solidFill>
              </a:rPr>
              <a:t> to partnering </a:t>
            </a:r>
            <a:r>
              <a:rPr lang="en-US" sz="9600" b="1" dirty="0" err="1" smtClean="0">
                <a:solidFill>
                  <a:schemeClr val="accent1">
                    <a:lumMod val="75000"/>
                  </a:schemeClr>
                </a:solidFill>
              </a:rPr>
              <a:t>organisations</a:t>
            </a:r>
            <a:r>
              <a:rPr lang="en-US" sz="9600" b="1" dirty="0" smtClean="0">
                <a:solidFill>
                  <a:schemeClr val="accent1">
                    <a:lumMod val="75000"/>
                  </a:schemeClr>
                </a:solidFill>
              </a:rPr>
              <a:t> march 2022</a:t>
            </a:r>
          </a:p>
          <a:p>
            <a:pPr marL="857250" indent="-857250">
              <a:buFont typeface="Wingdings" pitchFamily="2" charset="2"/>
              <a:buChar char="§"/>
            </a:pPr>
            <a:r>
              <a:rPr lang="en-US" sz="9600" b="1" dirty="0" smtClean="0">
                <a:solidFill>
                  <a:schemeClr val="accent1">
                    <a:lumMod val="75000"/>
                  </a:schemeClr>
                </a:solidFill>
              </a:rPr>
              <a:t>GDD events celebrations march/</a:t>
            </a:r>
            <a:r>
              <a:rPr lang="en-US" sz="9600" b="1" dirty="0" err="1" smtClean="0">
                <a:solidFill>
                  <a:schemeClr val="accent1">
                    <a:lumMod val="75000"/>
                  </a:schemeClr>
                </a:solidFill>
              </a:rPr>
              <a:t>aprirl</a:t>
            </a:r>
            <a:r>
              <a:rPr lang="en-US" sz="9600" b="1" dirty="0" smtClean="0">
                <a:solidFill>
                  <a:schemeClr val="accent1">
                    <a:lumMod val="75000"/>
                  </a:schemeClr>
                </a:solidFill>
              </a:rPr>
              <a:t> 2022.</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lstStyle/>
          <a:p>
            <a:r>
              <a:rPr lang="en-US" dirty="0" err="1" smtClean="0"/>
              <a:t>CONT.of</a:t>
            </a:r>
            <a:r>
              <a:rPr lang="en-US" dirty="0" smtClean="0"/>
              <a:t>  WHAT WE DID 2022</a:t>
            </a:r>
            <a:endParaRPr lang="en-US" dirty="0"/>
          </a:p>
        </p:txBody>
      </p:sp>
      <p:sp>
        <p:nvSpPr>
          <p:cNvPr id="3" name="Subtitle 2"/>
          <p:cNvSpPr>
            <a:spLocks noGrp="1"/>
          </p:cNvSpPr>
          <p:nvPr>
            <p:ph type="subTitle" idx="1"/>
          </p:nvPr>
        </p:nvSpPr>
        <p:spPr>
          <a:xfrm>
            <a:off x="228600" y="1447800"/>
            <a:ext cx="8915400" cy="7086600"/>
          </a:xfrm>
        </p:spPr>
        <p:txBody>
          <a:bodyPr>
            <a:normAutofit fontScale="25000" lnSpcReduction="20000"/>
          </a:bodyPr>
          <a:lstStyle/>
          <a:p>
            <a:r>
              <a:rPr lang="en-US" sz="9600" b="1" dirty="0" smtClean="0">
                <a:solidFill>
                  <a:schemeClr val="tx1"/>
                </a:solidFill>
              </a:rPr>
              <a:t>In promoting and celebrating doing good in our region, we looked at identifying the gaps in the community  but in line with the 17 Global sustainable development goals and most of the projects/ activities that were done by GDD partners ranged  among the following ,</a:t>
            </a:r>
          </a:p>
          <a:p>
            <a:pPr marL="1143000" indent="-1143000">
              <a:buFont typeface="Wingdings" pitchFamily="2" charset="2"/>
              <a:buChar char="ü"/>
            </a:pPr>
            <a:r>
              <a:rPr lang="en-US" sz="9600" b="1" dirty="0" smtClean="0">
                <a:solidFill>
                  <a:schemeClr val="tx1"/>
                </a:solidFill>
              </a:rPr>
              <a:t>Planting trees around river banks and in public places.</a:t>
            </a:r>
          </a:p>
          <a:p>
            <a:pPr marL="1143000" indent="-1143000">
              <a:buFont typeface="Wingdings" pitchFamily="2" charset="2"/>
              <a:buChar char="ü"/>
            </a:pPr>
            <a:r>
              <a:rPr lang="en-US" sz="9600" b="1" dirty="0" smtClean="0">
                <a:solidFill>
                  <a:schemeClr val="tx1"/>
                </a:solidFill>
              </a:rPr>
              <a:t>Hepatitis B tests and vaccination</a:t>
            </a:r>
          </a:p>
          <a:p>
            <a:pPr marL="1143000" indent="-1143000">
              <a:buFont typeface="Wingdings" pitchFamily="2" charset="2"/>
              <a:buChar char="ü"/>
            </a:pPr>
            <a:r>
              <a:rPr lang="en-US" sz="9600" b="1" dirty="0" smtClean="0">
                <a:solidFill>
                  <a:schemeClr val="tx1"/>
                </a:solidFill>
              </a:rPr>
              <a:t>Helped in feeding  babies in babies homes.</a:t>
            </a:r>
          </a:p>
          <a:p>
            <a:pPr marL="1143000" indent="-1143000">
              <a:buFont typeface="Wingdings" pitchFamily="2" charset="2"/>
              <a:buChar char="ü"/>
            </a:pPr>
            <a:r>
              <a:rPr lang="en-US" sz="9600" b="1" dirty="0" smtClean="0">
                <a:solidFill>
                  <a:schemeClr val="tx1"/>
                </a:solidFill>
              </a:rPr>
              <a:t>Training communities on entrepreneurship and income generating activities.</a:t>
            </a:r>
          </a:p>
          <a:p>
            <a:pPr marL="1143000" indent="-1143000">
              <a:buFont typeface="Wingdings" pitchFamily="2" charset="2"/>
              <a:buChar char="ü"/>
            </a:pPr>
            <a:r>
              <a:rPr lang="en-US" sz="9600" b="1" dirty="0" smtClean="0">
                <a:solidFill>
                  <a:schemeClr val="tx1"/>
                </a:solidFill>
              </a:rPr>
              <a:t>Coffee agronomy trainings</a:t>
            </a:r>
          </a:p>
          <a:p>
            <a:pPr marL="1143000" indent="-1143000">
              <a:buFont typeface="Wingdings" pitchFamily="2" charset="2"/>
              <a:buChar char="ü"/>
            </a:pPr>
            <a:r>
              <a:rPr lang="en-US" sz="9600" b="1" dirty="0" smtClean="0">
                <a:solidFill>
                  <a:schemeClr val="tx1"/>
                </a:solidFill>
              </a:rPr>
              <a:t>Collecting gab badge around schools , hospital and markets</a:t>
            </a:r>
          </a:p>
          <a:p>
            <a:pPr marL="1143000" indent="-1143000">
              <a:buFont typeface="Wingdings" pitchFamily="2" charset="2"/>
              <a:buChar char="ü"/>
            </a:pPr>
            <a:r>
              <a:rPr lang="en-US" sz="9600" b="1" dirty="0" smtClean="0">
                <a:solidFill>
                  <a:schemeClr val="tx1"/>
                </a:solidFill>
              </a:rPr>
              <a:t>Visiting and counseling children in remand homes</a:t>
            </a:r>
          </a:p>
          <a:p>
            <a:pPr marL="1143000" indent="-1143000">
              <a:buFont typeface="Wingdings" pitchFamily="2" charset="2"/>
              <a:buChar char="ü"/>
            </a:pPr>
            <a:r>
              <a:rPr lang="en-US" sz="9600" b="1" dirty="0" smtClean="0">
                <a:solidFill>
                  <a:schemeClr val="tx1"/>
                </a:solidFill>
              </a:rPr>
              <a:t>Feeding and providing medical treatment to the people with disabilities.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533399"/>
          </a:xfrm>
        </p:spPr>
        <p:txBody>
          <a:bodyPr>
            <a:normAutofit fontScale="90000"/>
          </a:bodyPr>
          <a:lstStyle/>
          <a:p>
            <a:r>
              <a:rPr lang="en-US" dirty="0" smtClean="0"/>
              <a:t>CHALLENGES 2022</a:t>
            </a:r>
            <a:endParaRPr lang="en-US" dirty="0"/>
          </a:p>
        </p:txBody>
      </p:sp>
      <p:sp>
        <p:nvSpPr>
          <p:cNvPr id="3" name="Subtitle 2"/>
          <p:cNvSpPr>
            <a:spLocks noGrp="1"/>
          </p:cNvSpPr>
          <p:nvPr>
            <p:ph type="subTitle" idx="1"/>
          </p:nvPr>
        </p:nvSpPr>
        <p:spPr>
          <a:xfrm>
            <a:off x="762000" y="990600"/>
            <a:ext cx="8382000" cy="5867400"/>
          </a:xfrm>
        </p:spPr>
        <p:txBody>
          <a:bodyPr>
            <a:noAutofit/>
          </a:bodyPr>
          <a:lstStyle/>
          <a:p>
            <a:pPr marL="514350" indent="-514350">
              <a:buFont typeface="Wingdings" pitchFamily="2" charset="2"/>
              <a:buChar char="§"/>
            </a:pPr>
            <a:r>
              <a:rPr lang="en-US" sz="2000" b="1" dirty="0" smtClean="0"/>
              <a:t>Out break of covid19 affected our working environment considering the low levels of ICT in the area.</a:t>
            </a:r>
          </a:p>
          <a:p>
            <a:pPr marL="514350" indent="-514350">
              <a:buFont typeface="Wingdings" pitchFamily="2" charset="2"/>
              <a:buChar char="§"/>
            </a:pPr>
            <a:r>
              <a:rPr lang="en-US" sz="2000" b="1" dirty="0" smtClean="0"/>
              <a:t>High levels of poverty  resulted into less engagement of</a:t>
            </a:r>
            <a:r>
              <a:rPr lang="en-US" sz="2000" b="1" baseline="0" dirty="0" smtClean="0"/>
              <a:t> </a:t>
            </a:r>
            <a:r>
              <a:rPr lang="en-US" sz="2000" b="1" dirty="0" smtClean="0"/>
              <a:t> GDD stake holders in our activities because most businesses collapsed due to covid 19. most individuals /institutions could not contribute  to our volunteer GDD causes.</a:t>
            </a:r>
          </a:p>
          <a:p>
            <a:pPr marL="514350" indent="-514350">
              <a:buFont typeface="Wingdings" pitchFamily="2" charset="2"/>
              <a:buChar char="§"/>
            </a:pPr>
            <a:r>
              <a:rPr lang="en-US" sz="2000" b="1" dirty="0" smtClean="0"/>
              <a:t>Majority of our GDD  partners have not conceptualize the </a:t>
            </a:r>
            <a:r>
              <a:rPr lang="en-US" sz="2000" b="1" dirty="0" err="1" smtClean="0"/>
              <a:t>Idear</a:t>
            </a:r>
            <a:r>
              <a:rPr lang="en-US" sz="2000" b="1" dirty="0" smtClean="0"/>
              <a:t> of volunteerism of good deeds </a:t>
            </a:r>
            <a:r>
              <a:rPr lang="en-US" sz="2000" b="1" dirty="0" err="1" smtClean="0"/>
              <a:t>i.e</a:t>
            </a:r>
            <a:r>
              <a:rPr lang="en-US" sz="2000" b="1" dirty="0" smtClean="0"/>
              <a:t> Good deeds org. is not a donation </a:t>
            </a:r>
            <a:r>
              <a:rPr lang="en-US" sz="2000" b="1" dirty="0" err="1" smtClean="0"/>
              <a:t>organisation,it</a:t>
            </a:r>
            <a:r>
              <a:rPr lang="en-US" sz="2000" b="1" dirty="0" smtClean="0"/>
              <a:t> is promoting doing good in action</a:t>
            </a:r>
            <a:r>
              <a:rPr lang="en-US" sz="2000" b="1" dirty="0" smtClean="0"/>
              <a:t>.</a:t>
            </a:r>
            <a:endParaRPr lang="en-US" sz="2000" b="1" dirty="0" smtClean="0"/>
          </a:p>
          <a:p>
            <a:pPr marL="514350" indent="-514350">
              <a:buFont typeface="Wingdings" pitchFamily="2" charset="2"/>
              <a:buChar char="§"/>
            </a:pPr>
            <a:r>
              <a:rPr lang="en-US" sz="2000" b="1" dirty="0" smtClean="0"/>
              <a:t>Lack of institutional capacity development to GDD partner </a:t>
            </a:r>
            <a:r>
              <a:rPr lang="en-US" sz="2000" b="1" dirty="0" err="1" smtClean="0"/>
              <a:t>organisations.Organisations</a:t>
            </a:r>
            <a:r>
              <a:rPr lang="en-US" sz="2000" b="1" dirty="0" smtClean="0"/>
              <a:t> especially new ones need to know how to register on GDD portal during </a:t>
            </a:r>
            <a:r>
              <a:rPr lang="en-US" sz="2000" b="1" dirty="0" err="1" smtClean="0"/>
              <a:t>registration.Other</a:t>
            </a:r>
            <a:r>
              <a:rPr lang="en-US" sz="2000" b="1" baseline="0" dirty="0" smtClean="0"/>
              <a:t> </a:t>
            </a:r>
            <a:r>
              <a:rPr lang="en-US" sz="2000" b="1" baseline="0" dirty="0" err="1" smtClean="0"/>
              <a:t>organisations</a:t>
            </a:r>
            <a:r>
              <a:rPr lang="en-US" sz="2000" b="1" baseline="0" dirty="0" smtClean="0"/>
              <a:t> do not have sustainable</a:t>
            </a:r>
            <a:r>
              <a:rPr lang="en-US" sz="2000" b="1" dirty="0" smtClean="0"/>
              <a:t> funding.</a:t>
            </a:r>
          </a:p>
          <a:p>
            <a:pPr marL="514350" indent="-514350">
              <a:buFont typeface="Wingdings" pitchFamily="2" charset="2"/>
              <a:buChar char="§"/>
            </a:pPr>
            <a:r>
              <a:rPr lang="en-US" sz="2000" b="1" dirty="0" smtClean="0"/>
              <a:t>The war out break in eastern DRC affected some activities in western </a:t>
            </a:r>
            <a:r>
              <a:rPr lang="en-US" sz="2000" b="1" dirty="0" err="1" smtClean="0"/>
              <a:t>uganda</a:t>
            </a:r>
            <a:r>
              <a:rPr lang="en-US" sz="2000" b="1" dirty="0" smtClean="0"/>
              <a:t> especially </a:t>
            </a:r>
            <a:r>
              <a:rPr lang="en-US" sz="2000" b="1" dirty="0" err="1" smtClean="0"/>
              <a:t>Kasese</a:t>
            </a:r>
            <a:r>
              <a:rPr lang="en-US" sz="2000" b="1" dirty="0" smtClean="0"/>
              <a:t> district .</a:t>
            </a:r>
          </a:p>
          <a:p>
            <a:endParaRPr lang="en-US" sz="2000" b="1" dirty="0" smtClean="0"/>
          </a:p>
          <a:p>
            <a:pPr marL="514350" indent="-514350">
              <a:buFont typeface="Wingdings" pitchFamily="2" charset="2"/>
              <a:buChar char="§"/>
            </a:pP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914399"/>
          </a:xfrm>
        </p:spPr>
        <p:txBody>
          <a:bodyPr/>
          <a:lstStyle/>
          <a:p>
            <a:r>
              <a:rPr lang="en-US" dirty="0" smtClean="0"/>
              <a:t>PLANNS FOR 2023</a:t>
            </a:r>
            <a:endParaRPr lang="en-US" dirty="0"/>
          </a:p>
        </p:txBody>
      </p:sp>
      <p:sp>
        <p:nvSpPr>
          <p:cNvPr id="3" name="Subtitle 2"/>
          <p:cNvSpPr>
            <a:spLocks noGrp="1"/>
          </p:cNvSpPr>
          <p:nvPr>
            <p:ph type="subTitle" idx="1"/>
          </p:nvPr>
        </p:nvSpPr>
        <p:spPr>
          <a:xfrm>
            <a:off x="304800" y="1219200"/>
            <a:ext cx="8839200" cy="5029200"/>
          </a:xfrm>
        </p:spPr>
        <p:txBody>
          <a:bodyPr>
            <a:normAutofit fontScale="70000" lnSpcReduction="20000"/>
          </a:bodyPr>
          <a:lstStyle/>
          <a:p>
            <a:r>
              <a:rPr lang="en-US" dirty="0" smtClean="0"/>
              <a:t>GOAL: Ensuring a continued increament in CBO/Institutions participation  in GDD promotional activities, projects and impacts in western Uganda by 2023.</a:t>
            </a:r>
          </a:p>
          <a:p>
            <a:endParaRPr lang="en-US" dirty="0" smtClean="0"/>
          </a:p>
          <a:p>
            <a:r>
              <a:rPr lang="en-US" b="1" dirty="0" smtClean="0"/>
              <a:t>2023 plan of </a:t>
            </a:r>
            <a:r>
              <a:rPr lang="en-US" b="1" dirty="0" smtClean="0"/>
              <a:t>activities.</a:t>
            </a:r>
            <a:endParaRPr lang="en-US" b="1" dirty="0" smtClean="0"/>
          </a:p>
          <a:p>
            <a:pPr marL="514350" indent="-514350">
              <a:buFont typeface="+mj-lt"/>
              <a:buAutoNum type="arabicPeriod"/>
            </a:pPr>
            <a:r>
              <a:rPr lang="en-US" dirty="0" smtClean="0"/>
              <a:t>Visiting refugees , fetch water, wash and cook for them.</a:t>
            </a:r>
          </a:p>
          <a:p>
            <a:pPr marL="514350" indent="-514350">
              <a:buFont typeface="+mj-lt"/>
              <a:buAutoNum type="arabicPeriod"/>
            </a:pPr>
            <a:r>
              <a:rPr lang="en-US" dirty="0" smtClean="0"/>
              <a:t>Continued risk communication on covid 19 among communities.</a:t>
            </a:r>
          </a:p>
          <a:p>
            <a:pPr marL="514350" indent="-514350">
              <a:buFont typeface="+mj-lt"/>
              <a:buAutoNum type="arabicPeriod"/>
            </a:pPr>
            <a:r>
              <a:rPr lang="en-US" dirty="0" smtClean="0"/>
              <a:t>Establish institutional gardens at people with disabilities  schools to address malnutrition problems among people with disabilities in western Uganda.</a:t>
            </a:r>
          </a:p>
          <a:p>
            <a:pPr marL="514350" indent="-514350">
              <a:buFont typeface="+mj-lt"/>
              <a:buAutoNum type="arabicPeriod"/>
            </a:pPr>
            <a:r>
              <a:rPr lang="en-US" dirty="0" smtClean="0"/>
              <a:t>We shall continue to promote the spirit of volunteerism with actions </a:t>
            </a:r>
          </a:p>
          <a:p>
            <a:pPr marL="514350" indent="-514350">
              <a:buFont typeface="+mj-lt"/>
              <a:buAutoNum type="arabicPeriod"/>
            </a:pPr>
            <a:r>
              <a:rPr lang="en-US" dirty="0" smtClean="0"/>
              <a:t> Having  two leadership capacity building training for committee leaders .</a:t>
            </a:r>
          </a:p>
          <a:p>
            <a:pPr marL="514350" indent="-514350">
              <a:buFont typeface="+mj-lt"/>
              <a:buAutoNum type="arabicPeriod"/>
            </a:pPr>
            <a:r>
              <a:rPr lang="en-US" dirty="0" smtClean="0"/>
              <a:t>Identify few marginalized  elders with poor housing conditions and volunteer to build for them houses.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VACCINATION OF HIPETASISI B AT KASESE MULTIPURPOSE.</a:t>
            </a:r>
            <a:endParaRPr lang="en-US" dirty="0"/>
          </a:p>
        </p:txBody>
      </p:sp>
      <p:pic>
        <p:nvPicPr>
          <p:cNvPr id="2050" name="Picture 2" descr="C:\Users\ENOCK\Desktop\photo97.jpg"/>
          <p:cNvPicPr>
            <a:picLocks noGrp="1" noChangeAspect="1" noChangeArrowheads="1"/>
          </p:cNvPicPr>
          <p:nvPr>
            <p:ph idx="1"/>
          </p:nvPr>
        </p:nvPicPr>
        <p:blipFill>
          <a:blip r:embed="rId2"/>
          <a:srcRect/>
          <a:stretch>
            <a:fillRect/>
          </a:stretch>
        </p:blipFill>
        <p:spPr bwMode="auto">
          <a:xfrm>
            <a:off x="1295400" y="1600200"/>
            <a:ext cx="7162800" cy="472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FEEDING CHILDREN AT TORO BABIES HOME.</a:t>
            </a:r>
            <a:endParaRPr lang="en-US"/>
          </a:p>
        </p:txBody>
      </p:sp>
      <p:pic>
        <p:nvPicPr>
          <p:cNvPr id="3074" name="Picture 2" descr="C:\Users\ENOCK\Desktop\gdd photohh.jpg"/>
          <p:cNvPicPr>
            <a:picLocks noGrp="1" noChangeAspect="1" noChangeArrowheads="1"/>
          </p:cNvPicPr>
          <p:nvPr>
            <p:ph idx="1"/>
          </p:nvPr>
        </p:nvPicPr>
        <p:blipFill>
          <a:blip r:embed="rId2"/>
          <a:srcRect/>
          <a:stretch>
            <a:fillRect/>
          </a:stretch>
        </p:blipFill>
        <p:spPr bwMode="auto">
          <a:xfrm>
            <a:off x="533400" y="1447800"/>
            <a:ext cx="7772400" cy="5105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t>MENTORING PWDS ON HOW TO CREATE SELF EMPLOYMENT THROUGH VOCATIONAL TRAINING</a:t>
            </a:r>
            <a:endParaRPr lang="en-US" dirty="0"/>
          </a:p>
        </p:txBody>
      </p:sp>
      <p:pic>
        <p:nvPicPr>
          <p:cNvPr id="2050" name="Picture 2" descr="H:\IMG-20220405-WA0033(2).jpg"/>
          <p:cNvPicPr>
            <a:picLocks noGrp="1" noChangeAspect="1" noChangeArrowheads="1"/>
          </p:cNvPicPr>
          <p:nvPr>
            <p:ph idx="1"/>
          </p:nvPr>
        </p:nvPicPr>
        <p:blipFill>
          <a:blip r:embed="rId2"/>
          <a:srcRect/>
          <a:stretch>
            <a:fillRect/>
          </a:stretch>
        </p:blipFill>
        <p:spPr bwMode="auto">
          <a:xfrm>
            <a:off x="914401" y="1828800"/>
            <a:ext cx="7162800" cy="4724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612</Words>
  <Application>Microsoft Office PowerPoint</Application>
  <PresentationFormat>On-screen Show (4:3)</PresentationFormat>
  <Paragraphs>42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GOOD DEEDS DAY EAST  AND SOUTH AFRICA CONFERENCE  HELD IN KENYA</vt:lpstr>
      <vt:lpstr>APPRECIATION</vt:lpstr>
      <vt:lpstr>WHAT WE DID THIS YEAR  2022</vt:lpstr>
      <vt:lpstr>CONT.of  WHAT WE DID 2022</vt:lpstr>
      <vt:lpstr>CHALLENGES 2022</vt:lpstr>
      <vt:lpstr>PLANNS FOR 2023</vt:lpstr>
      <vt:lpstr>VACCINATION OF HIPETASISI B AT KASESE MULTIPURPOSE.</vt:lpstr>
      <vt:lpstr>FEEDING CHILDREN AT TORO BABIES HOME.</vt:lpstr>
      <vt:lpstr>MENTORING PWDS ON HOW TO CREATE SELF EMPLOYMENT THROUGH VOCATIONAL TRAINING</vt:lpstr>
      <vt:lpstr>Tree planting at Kabarole youth center.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DEEDS DAY EAST  AND SOUTH AFRICA CONFERENCE  HELD IN KENYA</dc:title>
  <dc:creator>ENOCK</dc:creator>
  <cp:lastModifiedBy>ENOCK</cp:lastModifiedBy>
  <cp:revision>63</cp:revision>
  <dcterms:created xsi:type="dcterms:W3CDTF">2022-05-18T21:21:54Z</dcterms:created>
  <dcterms:modified xsi:type="dcterms:W3CDTF">2022-05-22T07:28:50Z</dcterms:modified>
</cp:coreProperties>
</file>