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4" r:id="rId7"/>
    <p:sldId id="269" r:id="rId8"/>
    <p:sldId id="268" r:id="rId9"/>
    <p:sldId id="266" r:id="rId10"/>
    <p:sldId id="265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50D185-DDAA-470E-B5BC-3796B4B05D98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05442368-0FFB-4CD2-94CB-2D718234AA85}">
      <dgm:prSet custT="1"/>
      <dgm:spPr/>
      <dgm:t>
        <a:bodyPr/>
        <a:lstStyle/>
        <a:p>
          <a:pPr rtl="0"/>
          <a:r>
            <a:rPr lang="en-US" sz="2000" dirty="0" smtClean="0">
              <a:solidFill>
                <a:srgbClr val="00B050"/>
              </a:solidFill>
              <a:latin typeface="Britannic Bold" pitchFamily="34" charset="0"/>
            </a:rPr>
            <a:t>42 days of events in 6 countries</a:t>
          </a:r>
          <a:endParaRPr lang="en-MY" sz="2000" dirty="0">
            <a:solidFill>
              <a:srgbClr val="00B050"/>
            </a:solidFill>
            <a:latin typeface="Britannic Bold" pitchFamily="34" charset="0"/>
          </a:endParaRPr>
        </a:p>
      </dgm:t>
    </dgm:pt>
    <dgm:pt modelId="{708003E0-FB31-4113-B726-D0295CE766A1}" type="parTrans" cxnId="{A1DA577B-AFF4-4FFB-B857-87702E8D154E}">
      <dgm:prSet/>
      <dgm:spPr/>
      <dgm:t>
        <a:bodyPr/>
        <a:lstStyle/>
        <a:p>
          <a:endParaRPr lang="en-MY"/>
        </a:p>
      </dgm:t>
    </dgm:pt>
    <dgm:pt modelId="{9CAF4F26-D68A-4A6E-9A42-04435EEDDFA8}" type="sibTrans" cxnId="{A1DA577B-AFF4-4FFB-B857-87702E8D154E}">
      <dgm:prSet/>
      <dgm:spPr/>
      <dgm:t>
        <a:bodyPr/>
        <a:lstStyle/>
        <a:p>
          <a:endParaRPr lang="en-MY"/>
        </a:p>
      </dgm:t>
    </dgm:pt>
    <dgm:pt modelId="{A621348A-C897-43E5-B23D-B948B7D980D7}">
      <dgm:prSet custT="1"/>
      <dgm:spPr/>
      <dgm:t>
        <a:bodyPr/>
        <a:lstStyle/>
        <a:p>
          <a:pPr rtl="0"/>
          <a:r>
            <a:rPr lang="en-US" sz="2000" dirty="0" smtClean="0">
              <a:solidFill>
                <a:srgbClr val="00B050"/>
              </a:solidFill>
              <a:latin typeface="Britannic Bold" pitchFamily="34" charset="0"/>
            </a:rPr>
            <a:t>67 international teams</a:t>
          </a:r>
          <a:endParaRPr lang="en-MY" sz="2000" dirty="0">
            <a:solidFill>
              <a:srgbClr val="00B050"/>
            </a:solidFill>
            <a:latin typeface="Britannic Bold" pitchFamily="34" charset="0"/>
          </a:endParaRPr>
        </a:p>
      </dgm:t>
    </dgm:pt>
    <dgm:pt modelId="{FEBDDCB6-4D97-40C3-BA59-82E322BF30F0}" type="parTrans" cxnId="{BA88079B-6F08-444E-B21D-665C33B47B3D}">
      <dgm:prSet/>
      <dgm:spPr/>
      <dgm:t>
        <a:bodyPr/>
        <a:lstStyle/>
        <a:p>
          <a:endParaRPr lang="en-MY"/>
        </a:p>
      </dgm:t>
    </dgm:pt>
    <dgm:pt modelId="{D45A339C-C383-469F-B82E-219EC9617B72}" type="sibTrans" cxnId="{BA88079B-6F08-444E-B21D-665C33B47B3D}">
      <dgm:prSet/>
      <dgm:spPr/>
      <dgm:t>
        <a:bodyPr/>
        <a:lstStyle/>
        <a:p>
          <a:endParaRPr lang="en-MY"/>
        </a:p>
      </dgm:t>
    </dgm:pt>
    <dgm:pt modelId="{D366B787-7A77-4186-A23C-D4232326AA47}">
      <dgm:prSet custT="1"/>
      <dgm:spPr/>
      <dgm:t>
        <a:bodyPr/>
        <a:lstStyle/>
        <a:p>
          <a:pPr rtl="0"/>
          <a:r>
            <a:rPr lang="en-US" sz="2000" dirty="0" smtClean="0">
              <a:solidFill>
                <a:srgbClr val="00B050"/>
              </a:solidFill>
              <a:latin typeface="Britannic Bold" pitchFamily="34" charset="0"/>
            </a:rPr>
            <a:t>804 professional footballers</a:t>
          </a:r>
          <a:endParaRPr lang="en-MY" sz="2000" dirty="0">
            <a:solidFill>
              <a:srgbClr val="00B050"/>
            </a:solidFill>
            <a:latin typeface="Britannic Bold" pitchFamily="34" charset="0"/>
          </a:endParaRPr>
        </a:p>
      </dgm:t>
    </dgm:pt>
    <dgm:pt modelId="{C1C0A1DB-8451-46FB-B80F-ADF7F2AA9FD6}" type="parTrans" cxnId="{1A8B6315-9909-4122-86FA-84EDFF01D4C8}">
      <dgm:prSet/>
      <dgm:spPr/>
      <dgm:t>
        <a:bodyPr/>
        <a:lstStyle/>
        <a:p>
          <a:endParaRPr lang="en-MY"/>
        </a:p>
      </dgm:t>
    </dgm:pt>
    <dgm:pt modelId="{DFFA8C16-E318-4918-9B3F-D22166BB5FED}" type="sibTrans" cxnId="{1A8B6315-9909-4122-86FA-84EDFF01D4C8}">
      <dgm:prSet/>
      <dgm:spPr/>
      <dgm:t>
        <a:bodyPr/>
        <a:lstStyle/>
        <a:p>
          <a:endParaRPr lang="en-MY"/>
        </a:p>
      </dgm:t>
    </dgm:pt>
    <dgm:pt modelId="{82379502-F0A2-4818-9AB4-797388D7C655}">
      <dgm:prSet custT="1"/>
      <dgm:spPr/>
      <dgm:t>
        <a:bodyPr/>
        <a:lstStyle/>
        <a:p>
          <a:pPr rtl="0"/>
          <a:r>
            <a:rPr lang="en-US" sz="2000" dirty="0" smtClean="0">
              <a:solidFill>
                <a:srgbClr val="00B050"/>
              </a:solidFill>
              <a:latin typeface="Britannic Bold" pitchFamily="34" charset="0"/>
            </a:rPr>
            <a:t>21 different venues</a:t>
          </a:r>
          <a:endParaRPr lang="en-MY" sz="2000" dirty="0">
            <a:solidFill>
              <a:srgbClr val="00B050"/>
            </a:solidFill>
            <a:latin typeface="Britannic Bold" pitchFamily="34" charset="0"/>
          </a:endParaRPr>
        </a:p>
      </dgm:t>
    </dgm:pt>
    <dgm:pt modelId="{715201A1-41A2-4727-8524-637BD0CCD6C0}" type="parTrans" cxnId="{A8289DBE-3BB6-4367-8BFD-B6A80977DC31}">
      <dgm:prSet/>
      <dgm:spPr/>
      <dgm:t>
        <a:bodyPr/>
        <a:lstStyle/>
        <a:p>
          <a:endParaRPr lang="en-MY"/>
        </a:p>
      </dgm:t>
    </dgm:pt>
    <dgm:pt modelId="{AA22799D-66E9-421D-BE52-CF9C791C3BCB}" type="sibTrans" cxnId="{A8289DBE-3BB6-4367-8BFD-B6A80977DC31}">
      <dgm:prSet/>
      <dgm:spPr/>
      <dgm:t>
        <a:bodyPr/>
        <a:lstStyle/>
        <a:p>
          <a:endParaRPr lang="en-MY"/>
        </a:p>
      </dgm:t>
    </dgm:pt>
    <dgm:pt modelId="{01A5448D-89A3-43FD-8D85-CC9C44734E93}">
      <dgm:prSet custT="1"/>
      <dgm:spPr/>
      <dgm:t>
        <a:bodyPr/>
        <a:lstStyle/>
        <a:p>
          <a:pPr rtl="0"/>
          <a:r>
            <a:rPr lang="en-US" sz="2000" dirty="0" smtClean="0">
              <a:solidFill>
                <a:srgbClr val="00B050"/>
              </a:solidFill>
              <a:latin typeface="Britannic Bold" pitchFamily="34" charset="0"/>
            </a:rPr>
            <a:t>500,000+ live audiences</a:t>
          </a:r>
          <a:endParaRPr lang="en-MY" sz="2000" dirty="0">
            <a:solidFill>
              <a:srgbClr val="00B050"/>
            </a:solidFill>
            <a:latin typeface="Britannic Bold" pitchFamily="34" charset="0"/>
          </a:endParaRPr>
        </a:p>
      </dgm:t>
    </dgm:pt>
    <dgm:pt modelId="{4587C333-DFD1-42EC-9727-E592F42245F7}" type="parTrans" cxnId="{8D53040D-6B77-4217-A64F-C52745B4BC5C}">
      <dgm:prSet/>
      <dgm:spPr/>
      <dgm:t>
        <a:bodyPr/>
        <a:lstStyle/>
        <a:p>
          <a:endParaRPr lang="en-MY"/>
        </a:p>
      </dgm:t>
    </dgm:pt>
    <dgm:pt modelId="{8A5D0925-5245-41AB-B660-F699905528F7}" type="sibTrans" cxnId="{8D53040D-6B77-4217-A64F-C52745B4BC5C}">
      <dgm:prSet/>
      <dgm:spPr/>
      <dgm:t>
        <a:bodyPr/>
        <a:lstStyle/>
        <a:p>
          <a:endParaRPr lang="en-MY"/>
        </a:p>
      </dgm:t>
    </dgm:pt>
    <dgm:pt modelId="{A0DB7429-FF90-417C-BEAD-5A5C40FD3AD0}">
      <dgm:prSet custT="1"/>
      <dgm:spPr/>
      <dgm:t>
        <a:bodyPr/>
        <a:lstStyle/>
        <a:p>
          <a:pPr rtl="0"/>
          <a:r>
            <a:rPr lang="en-US" sz="2000" dirty="0" smtClean="0">
              <a:solidFill>
                <a:srgbClr val="00B050"/>
              </a:solidFill>
              <a:latin typeface="Britannic Bold" pitchFamily="34" charset="0"/>
            </a:rPr>
            <a:t>250 million + cable TV viewers</a:t>
          </a:r>
          <a:endParaRPr lang="en-MY" sz="2000" dirty="0">
            <a:solidFill>
              <a:srgbClr val="00B050"/>
            </a:solidFill>
            <a:latin typeface="Britannic Bold" pitchFamily="34" charset="0"/>
          </a:endParaRPr>
        </a:p>
      </dgm:t>
    </dgm:pt>
    <dgm:pt modelId="{7D4917FE-C4F1-4C4C-ABE6-977FAFA0113D}" type="parTrans" cxnId="{8DE4CD68-956B-4FCE-8401-3D2B95FC1925}">
      <dgm:prSet/>
      <dgm:spPr/>
      <dgm:t>
        <a:bodyPr/>
        <a:lstStyle/>
        <a:p>
          <a:endParaRPr lang="en-MY"/>
        </a:p>
      </dgm:t>
    </dgm:pt>
    <dgm:pt modelId="{5A77805A-6DBA-4485-B171-7D66A33082AF}" type="sibTrans" cxnId="{8DE4CD68-956B-4FCE-8401-3D2B95FC1925}">
      <dgm:prSet/>
      <dgm:spPr/>
      <dgm:t>
        <a:bodyPr/>
        <a:lstStyle/>
        <a:p>
          <a:endParaRPr lang="en-MY"/>
        </a:p>
      </dgm:t>
    </dgm:pt>
    <dgm:pt modelId="{224A86F0-4896-41E0-AC94-99F0FBA45D97}" type="pres">
      <dgm:prSet presAssocID="{5650D185-DDAA-470E-B5BC-3796B4B05D9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53084C20-88C7-474F-9DEF-013FF2EF9A44}" type="pres">
      <dgm:prSet presAssocID="{05442368-0FFB-4CD2-94CB-2D718234AA85}" presName="circ1" presStyleLbl="vennNode1" presStyleIdx="0" presStyleCnt="6"/>
      <dgm:spPr/>
      <dgm:t>
        <a:bodyPr/>
        <a:lstStyle/>
        <a:p>
          <a:endParaRPr lang="en-MY"/>
        </a:p>
      </dgm:t>
    </dgm:pt>
    <dgm:pt modelId="{07D426C9-D06C-4409-A1FB-350265BC2367}" type="pres">
      <dgm:prSet presAssocID="{05442368-0FFB-4CD2-94CB-2D718234AA8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4F9E43C-E290-4374-B758-3E718AB39839}" type="pres">
      <dgm:prSet presAssocID="{A621348A-C897-43E5-B23D-B948B7D980D7}" presName="circ2" presStyleLbl="vennNode1" presStyleIdx="1" presStyleCnt="6"/>
      <dgm:spPr/>
      <dgm:t>
        <a:bodyPr/>
        <a:lstStyle/>
        <a:p>
          <a:endParaRPr lang="en-MY"/>
        </a:p>
      </dgm:t>
    </dgm:pt>
    <dgm:pt modelId="{A77D7DFC-FF91-4D45-B8E7-6A088EF5EDFD}" type="pres">
      <dgm:prSet presAssocID="{A621348A-C897-43E5-B23D-B948B7D980D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FA584EE6-4498-4EC3-9A7E-C9E963974A05}" type="pres">
      <dgm:prSet presAssocID="{D366B787-7A77-4186-A23C-D4232326AA47}" presName="circ3" presStyleLbl="vennNode1" presStyleIdx="2" presStyleCnt="6"/>
      <dgm:spPr/>
      <dgm:t>
        <a:bodyPr/>
        <a:lstStyle/>
        <a:p>
          <a:endParaRPr lang="en-MY"/>
        </a:p>
      </dgm:t>
    </dgm:pt>
    <dgm:pt modelId="{23C77AB8-E077-49B8-AF46-AB2969294CB7}" type="pres">
      <dgm:prSet presAssocID="{D366B787-7A77-4186-A23C-D4232326AA4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18E05004-4BAC-4589-9BC9-4A2C156DB718}" type="pres">
      <dgm:prSet presAssocID="{82379502-F0A2-4818-9AB4-797388D7C655}" presName="circ4" presStyleLbl="vennNode1" presStyleIdx="3" presStyleCnt="6"/>
      <dgm:spPr/>
      <dgm:t>
        <a:bodyPr/>
        <a:lstStyle/>
        <a:p>
          <a:endParaRPr lang="en-MY"/>
        </a:p>
      </dgm:t>
    </dgm:pt>
    <dgm:pt modelId="{F2C060AD-FB3D-4DCF-ACD3-73E9B5280164}" type="pres">
      <dgm:prSet presAssocID="{82379502-F0A2-4818-9AB4-797388D7C655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78B2023C-9F5A-4359-82AA-5EEE4D36930A}" type="pres">
      <dgm:prSet presAssocID="{01A5448D-89A3-43FD-8D85-CC9C44734E93}" presName="circ5" presStyleLbl="vennNode1" presStyleIdx="4" presStyleCnt="6"/>
      <dgm:spPr/>
      <dgm:t>
        <a:bodyPr/>
        <a:lstStyle/>
        <a:p>
          <a:endParaRPr lang="en-MY"/>
        </a:p>
      </dgm:t>
    </dgm:pt>
    <dgm:pt modelId="{3BBB83D6-422A-49C0-BBEB-F12DCDDC5884}" type="pres">
      <dgm:prSet presAssocID="{01A5448D-89A3-43FD-8D85-CC9C44734E93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18B18BE-DF04-4B8C-ACCB-45DC52096DBD}" type="pres">
      <dgm:prSet presAssocID="{A0DB7429-FF90-417C-BEAD-5A5C40FD3AD0}" presName="circ6" presStyleLbl="vennNode1" presStyleIdx="5" presStyleCnt="6"/>
      <dgm:spPr/>
      <dgm:t>
        <a:bodyPr/>
        <a:lstStyle/>
        <a:p>
          <a:endParaRPr lang="en-MY"/>
        </a:p>
      </dgm:t>
    </dgm:pt>
    <dgm:pt modelId="{CDF6E11D-C614-45BB-90B1-C11697583AAD}" type="pres">
      <dgm:prSet presAssocID="{A0DB7429-FF90-417C-BEAD-5A5C40FD3AD0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8DE4CD68-956B-4FCE-8401-3D2B95FC1925}" srcId="{5650D185-DDAA-470E-B5BC-3796B4B05D98}" destId="{A0DB7429-FF90-417C-BEAD-5A5C40FD3AD0}" srcOrd="5" destOrd="0" parTransId="{7D4917FE-C4F1-4C4C-ABE6-977FAFA0113D}" sibTransId="{5A77805A-6DBA-4485-B171-7D66A33082AF}"/>
    <dgm:cxn modelId="{A1DA577B-AFF4-4FFB-B857-87702E8D154E}" srcId="{5650D185-DDAA-470E-B5BC-3796B4B05D98}" destId="{05442368-0FFB-4CD2-94CB-2D718234AA85}" srcOrd="0" destOrd="0" parTransId="{708003E0-FB31-4113-B726-D0295CE766A1}" sibTransId="{9CAF4F26-D68A-4A6E-9A42-04435EEDDFA8}"/>
    <dgm:cxn modelId="{8D53040D-6B77-4217-A64F-C52745B4BC5C}" srcId="{5650D185-DDAA-470E-B5BC-3796B4B05D98}" destId="{01A5448D-89A3-43FD-8D85-CC9C44734E93}" srcOrd="4" destOrd="0" parTransId="{4587C333-DFD1-42EC-9727-E592F42245F7}" sibTransId="{8A5D0925-5245-41AB-B660-F699905528F7}"/>
    <dgm:cxn modelId="{03CA3457-62D8-4C40-8136-A5A0644541BC}" type="presOf" srcId="{01A5448D-89A3-43FD-8D85-CC9C44734E93}" destId="{3BBB83D6-422A-49C0-BBEB-F12DCDDC5884}" srcOrd="0" destOrd="0" presId="urn:microsoft.com/office/officeart/2005/8/layout/venn1"/>
    <dgm:cxn modelId="{4A87C487-3490-4D0D-9F86-A0E34296C137}" type="presOf" srcId="{05442368-0FFB-4CD2-94CB-2D718234AA85}" destId="{07D426C9-D06C-4409-A1FB-350265BC2367}" srcOrd="0" destOrd="0" presId="urn:microsoft.com/office/officeart/2005/8/layout/venn1"/>
    <dgm:cxn modelId="{BA88079B-6F08-444E-B21D-665C33B47B3D}" srcId="{5650D185-DDAA-470E-B5BC-3796B4B05D98}" destId="{A621348A-C897-43E5-B23D-B948B7D980D7}" srcOrd="1" destOrd="0" parTransId="{FEBDDCB6-4D97-40C3-BA59-82E322BF30F0}" sibTransId="{D45A339C-C383-469F-B82E-219EC9617B72}"/>
    <dgm:cxn modelId="{8121210E-CC65-4CC9-B5C8-EFCF5F8138B0}" type="presOf" srcId="{82379502-F0A2-4818-9AB4-797388D7C655}" destId="{F2C060AD-FB3D-4DCF-ACD3-73E9B5280164}" srcOrd="0" destOrd="0" presId="urn:microsoft.com/office/officeart/2005/8/layout/venn1"/>
    <dgm:cxn modelId="{70AD0EC3-613E-4119-A6C1-27B4C5291A52}" type="presOf" srcId="{A0DB7429-FF90-417C-BEAD-5A5C40FD3AD0}" destId="{CDF6E11D-C614-45BB-90B1-C11697583AAD}" srcOrd="0" destOrd="0" presId="urn:microsoft.com/office/officeart/2005/8/layout/venn1"/>
    <dgm:cxn modelId="{2D303307-8202-4EAB-8FB2-063B2D5400EB}" type="presOf" srcId="{A621348A-C897-43E5-B23D-B948B7D980D7}" destId="{A77D7DFC-FF91-4D45-B8E7-6A088EF5EDFD}" srcOrd="0" destOrd="0" presId="urn:microsoft.com/office/officeart/2005/8/layout/venn1"/>
    <dgm:cxn modelId="{E171B034-4A1F-4441-98D6-76FE44F5E066}" type="presOf" srcId="{5650D185-DDAA-470E-B5BC-3796B4B05D98}" destId="{224A86F0-4896-41E0-AC94-99F0FBA45D97}" srcOrd="0" destOrd="0" presId="urn:microsoft.com/office/officeart/2005/8/layout/venn1"/>
    <dgm:cxn modelId="{A8289DBE-3BB6-4367-8BFD-B6A80977DC31}" srcId="{5650D185-DDAA-470E-B5BC-3796B4B05D98}" destId="{82379502-F0A2-4818-9AB4-797388D7C655}" srcOrd="3" destOrd="0" parTransId="{715201A1-41A2-4727-8524-637BD0CCD6C0}" sibTransId="{AA22799D-66E9-421D-BE52-CF9C791C3BCB}"/>
    <dgm:cxn modelId="{815A56F7-38C6-42CF-9615-96A016A2F105}" type="presOf" srcId="{D366B787-7A77-4186-A23C-D4232326AA47}" destId="{23C77AB8-E077-49B8-AF46-AB2969294CB7}" srcOrd="0" destOrd="0" presId="urn:microsoft.com/office/officeart/2005/8/layout/venn1"/>
    <dgm:cxn modelId="{1A8B6315-9909-4122-86FA-84EDFF01D4C8}" srcId="{5650D185-DDAA-470E-B5BC-3796B4B05D98}" destId="{D366B787-7A77-4186-A23C-D4232326AA47}" srcOrd="2" destOrd="0" parTransId="{C1C0A1DB-8451-46FB-B80F-ADF7F2AA9FD6}" sibTransId="{DFFA8C16-E318-4918-9B3F-D22166BB5FED}"/>
    <dgm:cxn modelId="{A9C5003B-02EF-4329-888D-77E0410D02D4}" type="presParOf" srcId="{224A86F0-4896-41E0-AC94-99F0FBA45D97}" destId="{53084C20-88C7-474F-9DEF-013FF2EF9A44}" srcOrd="0" destOrd="0" presId="urn:microsoft.com/office/officeart/2005/8/layout/venn1"/>
    <dgm:cxn modelId="{2B40CAD1-1327-4081-A3CB-A6F5A48D6EA3}" type="presParOf" srcId="{224A86F0-4896-41E0-AC94-99F0FBA45D97}" destId="{07D426C9-D06C-4409-A1FB-350265BC2367}" srcOrd="1" destOrd="0" presId="urn:microsoft.com/office/officeart/2005/8/layout/venn1"/>
    <dgm:cxn modelId="{31CC6136-C9C5-4257-BD39-288FF3B4CCEE}" type="presParOf" srcId="{224A86F0-4896-41E0-AC94-99F0FBA45D97}" destId="{34F9E43C-E290-4374-B758-3E718AB39839}" srcOrd="2" destOrd="0" presId="urn:microsoft.com/office/officeart/2005/8/layout/venn1"/>
    <dgm:cxn modelId="{63A86050-6469-4C42-84F8-D913C5013411}" type="presParOf" srcId="{224A86F0-4896-41E0-AC94-99F0FBA45D97}" destId="{A77D7DFC-FF91-4D45-B8E7-6A088EF5EDFD}" srcOrd="3" destOrd="0" presId="urn:microsoft.com/office/officeart/2005/8/layout/venn1"/>
    <dgm:cxn modelId="{43BE028F-67FA-4C1E-9F31-DE8980E5619A}" type="presParOf" srcId="{224A86F0-4896-41E0-AC94-99F0FBA45D97}" destId="{FA584EE6-4498-4EC3-9A7E-C9E963974A05}" srcOrd="4" destOrd="0" presId="urn:microsoft.com/office/officeart/2005/8/layout/venn1"/>
    <dgm:cxn modelId="{EE6E12E1-6238-4A1A-8C0E-2D7C5AE7F846}" type="presParOf" srcId="{224A86F0-4896-41E0-AC94-99F0FBA45D97}" destId="{23C77AB8-E077-49B8-AF46-AB2969294CB7}" srcOrd="5" destOrd="0" presId="urn:microsoft.com/office/officeart/2005/8/layout/venn1"/>
    <dgm:cxn modelId="{62A3325D-988C-492D-9CAC-6119FF5C70B4}" type="presParOf" srcId="{224A86F0-4896-41E0-AC94-99F0FBA45D97}" destId="{18E05004-4BAC-4589-9BC9-4A2C156DB718}" srcOrd="6" destOrd="0" presId="urn:microsoft.com/office/officeart/2005/8/layout/venn1"/>
    <dgm:cxn modelId="{76D23125-FBC1-4D1E-A685-6FC06C0760CC}" type="presParOf" srcId="{224A86F0-4896-41E0-AC94-99F0FBA45D97}" destId="{F2C060AD-FB3D-4DCF-ACD3-73E9B5280164}" srcOrd="7" destOrd="0" presId="urn:microsoft.com/office/officeart/2005/8/layout/venn1"/>
    <dgm:cxn modelId="{F4BFAB51-1E3F-47F9-8958-958E2E3B5958}" type="presParOf" srcId="{224A86F0-4896-41E0-AC94-99F0FBA45D97}" destId="{78B2023C-9F5A-4359-82AA-5EEE4D36930A}" srcOrd="8" destOrd="0" presId="urn:microsoft.com/office/officeart/2005/8/layout/venn1"/>
    <dgm:cxn modelId="{F045410F-22FB-4B86-B76D-A176F1D80731}" type="presParOf" srcId="{224A86F0-4896-41E0-AC94-99F0FBA45D97}" destId="{3BBB83D6-422A-49C0-BBEB-F12DCDDC5884}" srcOrd="9" destOrd="0" presId="urn:microsoft.com/office/officeart/2005/8/layout/venn1"/>
    <dgm:cxn modelId="{7FD4A141-89E3-410A-961F-9D4BBCA276B9}" type="presParOf" srcId="{224A86F0-4896-41E0-AC94-99F0FBA45D97}" destId="{318B18BE-DF04-4B8C-ACCB-45DC52096DBD}" srcOrd="10" destOrd="0" presId="urn:microsoft.com/office/officeart/2005/8/layout/venn1"/>
    <dgm:cxn modelId="{2ED31FB7-BB36-471F-8BA6-C6B8323F5525}" type="presParOf" srcId="{224A86F0-4896-41E0-AC94-99F0FBA45D97}" destId="{CDF6E11D-C614-45BB-90B1-C11697583AAD}" srcOrd="11" destOrd="0" presId="urn:microsoft.com/office/officeart/2005/8/layout/ven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0BC9B0-7D85-41EF-ACD8-44CF8D269ADE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A0D941D1-937F-4613-9669-7A667ED80080}">
      <dgm:prSet custT="1"/>
      <dgm:spPr/>
      <dgm:t>
        <a:bodyPr/>
        <a:lstStyle/>
        <a:p>
          <a:pPr algn="ctr" rtl="0"/>
          <a:r>
            <a:rPr lang="en-US" sz="2000" dirty="0" smtClean="0">
              <a:solidFill>
                <a:srgbClr val="00B050"/>
              </a:solidFill>
              <a:latin typeface="Britannic Bold" pitchFamily="34" charset="0"/>
            </a:rPr>
            <a:t>1 billion+ FTA TV viewers</a:t>
          </a:r>
          <a:endParaRPr lang="en-MY" sz="2000" dirty="0">
            <a:solidFill>
              <a:srgbClr val="00B050"/>
            </a:solidFill>
            <a:latin typeface="Britannic Bold" pitchFamily="34" charset="0"/>
          </a:endParaRPr>
        </a:p>
      </dgm:t>
    </dgm:pt>
    <dgm:pt modelId="{9BFB0071-6470-40EF-B378-9CEF8F64B216}" type="parTrans" cxnId="{5442BEDD-B23E-44BF-BE4D-E11E856539A7}">
      <dgm:prSet/>
      <dgm:spPr/>
      <dgm:t>
        <a:bodyPr/>
        <a:lstStyle/>
        <a:p>
          <a:endParaRPr lang="en-MY"/>
        </a:p>
      </dgm:t>
    </dgm:pt>
    <dgm:pt modelId="{AD6ABBBB-DE1B-452C-AF62-68C92ABDC3A4}" type="sibTrans" cxnId="{5442BEDD-B23E-44BF-BE4D-E11E856539A7}">
      <dgm:prSet/>
      <dgm:spPr/>
      <dgm:t>
        <a:bodyPr/>
        <a:lstStyle/>
        <a:p>
          <a:endParaRPr lang="en-MY"/>
        </a:p>
      </dgm:t>
    </dgm:pt>
    <dgm:pt modelId="{ECD3D6FA-C958-4781-A584-D758A2381D79}">
      <dgm:prSet custT="1"/>
      <dgm:spPr/>
      <dgm:t>
        <a:bodyPr/>
        <a:lstStyle/>
        <a:p>
          <a:pPr algn="ctr" rtl="0"/>
          <a:r>
            <a:rPr lang="en-US" sz="2000" dirty="0" smtClean="0">
              <a:solidFill>
                <a:srgbClr val="00B050"/>
              </a:solidFill>
              <a:latin typeface="Britannic Bold" pitchFamily="34" charset="0"/>
            </a:rPr>
            <a:t>Live, delayed, repeat + highlights</a:t>
          </a:r>
          <a:endParaRPr lang="en-MY" sz="2000" dirty="0">
            <a:solidFill>
              <a:srgbClr val="00B050"/>
            </a:solidFill>
            <a:latin typeface="Britannic Bold" pitchFamily="34" charset="0"/>
          </a:endParaRPr>
        </a:p>
      </dgm:t>
    </dgm:pt>
    <dgm:pt modelId="{9B380A29-30A9-4C22-8118-F657F024B087}" type="parTrans" cxnId="{FEDB35AC-CBFE-4697-B9B2-483287AC9D51}">
      <dgm:prSet/>
      <dgm:spPr/>
      <dgm:t>
        <a:bodyPr/>
        <a:lstStyle/>
        <a:p>
          <a:endParaRPr lang="en-MY"/>
        </a:p>
      </dgm:t>
    </dgm:pt>
    <dgm:pt modelId="{42051775-D073-4D4A-B895-6BE01E2859B0}" type="sibTrans" cxnId="{FEDB35AC-CBFE-4697-B9B2-483287AC9D51}">
      <dgm:prSet/>
      <dgm:spPr/>
      <dgm:t>
        <a:bodyPr/>
        <a:lstStyle/>
        <a:p>
          <a:endParaRPr lang="en-MY"/>
        </a:p>
      </dgm:t>
    </dgm:pt>
    <dgm:pt modelId="{404CE322-A47F-48C0-BE13-9063A2513659}">
      <dgm:prSet custT="1"/>
      <dgm:spPr/>
      <dgm:t>
        <a:bodyPr/>
        <a:lstStyle/>
        <a:p>
          <a:pPr algn="ctr" rtl="0"/>
          <a:r>
            <a:rPr lang="en-US" sz="2000" dirty="0" smtClean="0">
              <a:solidFill>
                <a:srgbClr val="00B050"/>
              </a:solidFill>
              <a:latin typeface="Britannic Bold" pitchFamily="34" charset="0"/>
            </a:rPr>
            <a:t>US$3 million advertising budget</a:t>
          </a:r>
          <a:endParaRPr lang="en-MY" sz="2000" dirty="0">
            <a:solidFill>
              <a:srgbClr val="00B050"/>
            </a:solidFill>
            <a:latin typeface="Britannic Bold" pitchFamily="34" charset="0"/>
          </a:endParaRPr>
        </a:p>
      </dgm:t>
    </dgm:pt>
    <dgm:pt modelId="{52D19617-0BA3-4DA3-9EBF-5A3160F08038}" type="parTrans" cxnId="{D415ED29-CBFB-4889-8FED-3A021F58709E}">
      <dgm:prSet/>
      <dgm:spPr/>
      <dgm:t>
        <a:bodyPr/>
        <a:lstStyle/>
        <a:p>
          <a:endParaRPr lang="en-MY"/>
        </a:p>
      </dgm:t>
    </dgm:pt>
    <dgm:pt modelId="{E9305B84-640C-4496-9EF5-A778D12D161C}" type="sibTrans" cxnId="{D415ED29-CBFB-4889-8FED-3A021F58709E}">
      <dgm:prSet/>
      <dgm:spPr/>
      <dgm:t>
        <a:bodyPr/>
        <a:lstStyle/>
        <a:p>
          <a:endParaRPr lang="en-MY"/>
        </a:p>
      </dgm:t>
    </dgm:pt>
    <dgm:pt modelId="{F868BF42-6017-446D-80A9-09DEAB965A32}">
      <dgm:prSet custT="1"/>
      <dgm:spPr/>
      <dgm:t>
        <a:bodyPr/>
        <a:lstStyle/>
        <a:p>
          <a:pPr algn="ctr" rtl="0"/>
          <a:r>
            <a:rPr lang="en-US" sz="2000" dirty="0" smtClean="0">
              <a:solidFill>
                <a:srgbClr val="00B050"/>
              </a:solidFill>
              <a:latin typeface="Britannic Bold" pitchFamily="34" charset="0"/>
            </a:rPr>
            <a:t>Radio, TV, SMS</a:t>
          </a:r>
          <a:br>
            <a:rPr lang="en-US" sz="2000" dirty="0" smtClean="0">
              <a:solidFill>
                <a:srgbClr val="00B050"/>
              </a:solidFill>
              <a:latin typeface="Britannic Bold" pitchFamily="34" charset="0"/>
            </a:rPr>
          </a:br>
          <a:r>
            <a:rPr lang="en-US" sz="2000" dirty="0" smtClean="0">
              <a:solidFill>
                <a:srgbClr val="00B050"/>
              </a:solidFill>
              <a:latin typeface="Britannic Bold" pitchFamily="34" charset="0"/>
            </a:rPr>
            <a:t>&amp; live competitions with prizes</a:t>
          </a:r>
          <a:endParaRPr lang="en-MY" sz="2000" dirty="0">
            <a:solidFill>
              <a:srgbClr val="00B050"/>
            </a:solidFill>
            <a:latin typeface="Britannic Bold" pitchFamily="34" charset="0"/>
          </a:endParaRPr>
        </a:p>
      </dgm:t>
    </dgm:pt>
    <dgm:pt modelId="{212DAF0E-345D-42B8-A5C1-9DA9FD5DCC6D}" type="parTrans" cxnId="{A5349DAE-6C4D-407F-965B-20DA0898E601}">
      <dgm:prSet/>
      <dgm:spPr/>
      <dgm:t>
        <a:bodyPr/>
        <a:lstStyle/>
        <a:p>
          <a:endParaRPr lang="en-MY"/>
        </a:p>
      </dgm:t>
    </dgm:pt>
    <dgm:pt modelId="{B7EC2CC0-CFD2-4BDC-8831-EBADBDBA2CEC}" type="sibTrans" cxnId="{A5349DAE-6C4D-407F-965B-20DA0898E601}">
      <dgm:prSet/>
      <dgm:spPr/>
      <dgm:t>
        <a:bodyPr/>
        <a:lstStyle/>
        <a:p>
          <a:endParaRPr lang="en-MY"/>
        </a:p>
      </dgm:t>
    </dgm:pt>
    <dgm:pt modelId="{33F500E3-2AD7-4CEC-A6FB-D0DBDC0E4FAA}">
      <dgm:prSet custT="1"/>
      <dgm:spPr/>
      <dgm:t>
        <a:bodyPr/>
        <a:lstStyle/>
        <a:p>
          <a:pPr algn="ctr" rtl="0"/>
          <a:r>
            <a:rPr lang="en-US" sz="2000" dirty="0" smtClean="0">
              <a:solidFill>
                <a:srgbClr val="00B050"/>
              </a:solidFill>
              <a:latin typeface="Britannic Bold" pitchFamily="34" charset="0"/>
            </a:rPr>
            <a:t>Additional branding exclusive to Naming Rights</a:t>
          </a:r>
          <a:endParaRPr lang="en-MY" sz="2000" dirty="0">
            <a:solidFill>
              <a:srgbClr val="00B050"/>
            </a:solidFill>
            <a:latin typeface="Britannic Bold" pitchFamily="34" charset="0"/>
          </a:endParaRPr>
        </a:p>
      </dgm:t>
    </dgm:pt>
    <dgm:pt modelId="{01C5BA74-7296-4911-BD29-92C5A70DBC15}" type="parTrans" cxnId="{5746CB5C-7DE9-408D-A095-D212A276F85B}">
      <dgm:prSet/>
      <dgm:spPr/>
      <dgm:t>
        <a:bodyPr/>
        <a:lstStyle/>
        <a:p>
          <a:endParaRPr lang="en-MY"/>
        </a:p>
      </dgm:t>
    </dgm:pt>
    <dgm:pt modelId="{1A78EAC1-268E-42F7-93C8-E9368A523DFD}" type="sibTrans" cxnId="{5746CB5C-7DE9-408D-A095-D212A276F85B}">
      <dgm:prSet/>
      <dgm:spPr/>
      <dgm:t>
        <a:bodyPr/>
        <a:lstStyle/>
        <a:p>
          <a:endParaRPr lang="en-MY"/>
        </a:p>
      </dgm:t>
    </dgm:pt>
    <dgm:pt modelId="{6F81FD85-D754-4747-94B8-36C063B79F85}">
      <dgm:prSet custT="1"/>
      <dgm:spPr/>
      <dgm:t>
        <a:bodyPr/>
        <a:lstStyle/>
        <a:p>
          <a:pPr algn="ctr" rtl="0"/>
          <a:r>
            <a:rPr lang="en-US" sz="2000" dirty="0" smtClean="0">
              <a:solidFill>
                <a:srgbClr val="00B050"/>
              </a:solidFill>
              <a:latin typeface="Britannic Bold" pitchFamily="34" charset="0"/>
            </a:rPr>
            <a:t>Internet, social networks, You Tube, ++</a:t>
          </a:r>
          <a:endParaRPr lang="en-MY" sz="2000" dirty="0">
            <a:solidFill>
              <a:srgbClr val="00B050"/>
            </a:solidFill>
            <a:latin typeface="Britannic Bold" pitchFamily="34" charset="0"/>
          </a:endParaRPr>
        </a:p>
      </dgm:t>
    </dgm:pt>
    <dgm:pt modelId="{B9939C04-898B-4D87-912F-20C29EA4D4F0}" type="parTrans" cxnId="{AAFEF3AF-EDAF-467A-A583-22F2E1E7AD8C}">
      <dgm:prSet/>
      <dgm:spPr/>
      <dgm:t>
        <a:bodyPr/>
        <a:lstStyle/>
        <a:p>
          <a:endParaRPr lang="en-MY"/>
        </a:p>
      </dgm:t>
    </dgm:pt>
    <dgm:pt modelId="{489CE756-7097-4DCF-B16B-9120AC12FAED}" type="sibTrans" cxnId="{AAFEF3AF-EDAF-467A-A583-22F2E1E7AD8C}">
      <dgm:prSet/>
      <dgm:spPr/>
      <dgm:t>
        <a:bodyPr/>
        <a:lstStyle/>
        <a:p>
          <a:endParaRPr lang="en-MY"/>
        </a:p>
      </dgm:t>
    </dgm:pt>
    <dgm:pt modelId="{A515BBD2-83C1-4AB2-B968-08BACFE2E104}" type="pres">
      <dgm:prSet presAssocID="{780BC9B0-7D85-41EF-ACD8-44CF8D269ADE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8E482817-A81C-42E1-B632-715669302F6B}" type="pres">
      <dgm:prSet presAssocID="{A0D941D1-937F-4613-9669-7A667ED80080}" presName="circ1" presStyleLbl="vennNode1" presStyleIdx="0" presStyleCnt="6"/>
      <dgm:spPr/>
    </dgm:pt>
    <dgm:pt modelId="{D5DDF1EE-139D-4319-BD3C-236FA2417F95}" type="pres">
      <dgm:prSet presAssocID="{A0D941D1-937F-4613-9669-7A667ED8008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F3B003D5-155A-495C-9F81-89796D97B84C}" type="pres">
      <dgm:prSet presAssocID="{ECD3D6FA-C958-4781-A584-D758A2381D79}" presName="circ2" presStyleLbl="vennNode1" presStyleIdx="1" presStyleCnt="6"/>
      <dgm:spPr/>
    </dgm:pt>
    <dgm:pt modelId="{F6198B12-95A4-4A89-977C-E624794424A8}" type="pres">
      <dgm:prSet presAssocID="{ECD3D6FA-C958-4781-A584-D758A2381D7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005B17F-BAE4-4B3F-805A-7F4C6375A96F}" type="pres">
      <dgm:prSet presAssocID="{404CE322-A47F-48C0-BE13-9063A2513659}" presName="circ3" presStyleLbl="vennNode1" presStyleIdx="2" presStyleCnt="6"/>
      <dgm:spPr/>
    </dgm:pt>
    <dgm:pt modelId="{3635B60A-11D4-4F08-8D2F-FAD4BCCB4DBA}" type="pres">
      <dgm:prSet presAssocID="{404CE322-A47F-48C0-BE13-9063A251365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7552EF3-B04F-4EDB-90C8-0050D5A082DB}" type="pres">
      <dgm:prSet presAssocID="{F868BF42-6017-446D-80A9-09DEAB965A32}" presName="circ4" presStyleLbl="vennNode1" presStyleIdx="3" presStyleCnt="6"/>
      <dgm:spPr/>
    </dgm:pt>
    <dgm:pt modelId="{0AE8F606-4EDB-4EA5-92D4-8B5D07200027}" type="pres">
      <dgm:prSet presAssocID="{F868BF42-6017-446D-80A9-09DEAB965A32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510B2E0-8817-4435-B781-3DB99A81C337}" type="pres">
      <dgm:prSet presAssocID="{33F500E3-2AD7-4CEC-A6FB-D0DBDC0E4FAA}" presName="circ5" presStyleLbl="vennNode1" presStyleIdx="4" presStyleCnt="6"/>
      <dgm:spPr/>
    </dgm:pt>
    <dgm:pt modelId="{1CB7A54F-8819-4317-AA70-7F410FD174E6}" type="pres">
      <dgm:prSet presAssocID="{33F500E3-2AD7-4CEC-A6FB-D0DBDC0E4FAA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D78F7566-5986-4EE8-8294-0AF309D5D184}" type="pres">
      <dgm:prSet presAssocID="{6F81FD85-D754-4747-94B8-36C063B79F85}" presName="circ6" presStyleLbl="vennNode1" presStyleIdx="5" presStyleCnt="6"/>
      <dgm:spPr/>
    </dgm:pt>
    <dgm:pt modelId="{D724EDAA-3102-437B-AC74-C7B0F69B8AD8}" type="pres">
      <dgm:prSet presAssocID="{6F81FD85-D754-4747-94B8-36C063B79F85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5746CB5C-7DE9-408D-A095-D212A276F85B}" srcId="{780BC9B0-7D85-41EF-ACD8-44CF8D269ADE}" destId="{33F500E3-2AD7-4CEC-A6FB-D0DBDC0E4FAA}" srcOrd="4" destOrd="0" parTransId="{01C5BA74-7296-4911-BD29-92C5A70DBC15}" sibTransId="{1A78EAC1-268E-42F7-93C8-E9368A523DFD}"/>
    <dgm:cxn modelId="{A5349DAE-6C4D-407F-965B-20DA0898E601}" srcId="{780BC9B0-7D85-41EF-ACD8-44CF8D269ADE}" destId="{F868BF42-6017-446D-80A9-09DEAB965A32}" srcOrd="3" destOrd="0" parTransId="{212DAF0E-345D-42B8-A5C1-9DA9FD5DCC6D}" sibTransId="{B7EC2CC0-CFD2-4BDC-8831-EBADBDBA2CEC}"/>
    <dgm:cxn modelId="{0F85F130-84AD-4352-A4F1-D5B75F612F89}" type="presOf" srcId="{33F500E3-2AD7-4CEC-A6FB-D0DBDC0E4FAA}" destId="{1CB7A54F-8819-4317-AA70-7F410FD174E6}" srcOrd="0" destOrd="0" presId="urn:microsoft.com/office/officeart/2005/8/layout/venn1"/>
    <dgm:cxn modelId="{FEDB35AC-CBFE-4697-B9B2-483287AC9D51}" srcId="{780BC9B0-7D85-41EF-ACD8-44CF8D269ADE}" destId="{ECD3D6FA-C958-4781-A584-D758A2381D79}" srcOrd="1" destOrd="0" parTransId="{9B380A29-30A9-4C22-8118-F657F024B087}" sibTransId="{42051775-D073-4D4A-B895-6BE01E2859B0}"/>
    <dgm:cxn modelId="{AAFEF3AF-EDAF-467A-A583-22F2E1E7AD8C}" srcId="{780BC9B0-7D85-41EF-ACD8-44CF8D269ADE}" destId="{6F81FD85-D754-4747-94B8-36C063B79F85}" srcOrd="5" destOrd="0" parTransId="{B9939C04-898B-4D87-912F-20C29EA4D4F0}" sibTransId="{489CE756-7097-4DCF-B16B-9120AC12FAED}"/>
    <dgm:cxn modelId="{B8E94A95-3D27-4F04-A4E1-F6DB00E426AF}" type="presOf" srcId="{404CE322-A47F-48C0-BE13-9063A2513659}" destId="{3635B60A-11D4-4F08-8D2F-FAD4BCCB4DBA}" srcOrd="0" destOrd="0" presId="urn:microsoft.com/office/officeart/2005/8/layout/venn1"/>
    <dgm:cxn modelId="{1414B8EA-CAAD-42FD-9153-602D0D9BFF76}" type="presOf" srcId="{A0D941D1-937F-4613-9669-7A667ED80080}" destId="{D5DDF1EE-139D-4319-BD3C-236FA2417F95}" srcOrd="0" destOrd="0" presId="urn:microsoft.com/office/officeart/2005/8/layout/venn1"/>
    <dgm:cxn modelId="{2C1338A4-130E-4DA1-8D2B-191886B2D7A4}" type="presOf" srcId="{F868BF42-6017-446D-80A9-09DEAB965A32}" destId="{0AE8F606-4EDB-4EA5-92D4-8B5D07200027}" srcOrd="0" destOrd="0" presId="urn:microsoft.com/office/officeart/2005/8/layout/venn1"/>
    <dgm:cxn modelId="{C5A3F834-2449-480A-A380-D487F2A07346}" type="presOf" srcId="{6F81FD85-D754-4747-94B8-36C063B79F85}" destId="{D724EDAA-3102-437B-AC74-C7B0F69B8AD8}" srcOrd="0" destOrd="0" presId="urn:microsoft.com/office/officeart/2005/8/layout/venn1"/>
    <dgm:cxn modelId="{6315EBDE-C423-4FE0-9232-3AF58A55F314}" type="presOf" srcId="{780BC9B0-7D85-41EF-ACD8-44CF8D269ADE}" destId="{A515BBD2-83C1-4AB2-B968-08BACFE2E104}" srcOrd="0" destOrd="0" presId="urn:microsoft.com/office/officeart/2005/8/layout/venn1"/>
    <dgm:cxn modelId="{D415ED29-CBFB-4889-8FED-3A021F58709E}" srcId="{780BC9B0-7D85-41EF-ACD8-44CF8D269ADE}" destId="{404CE322-A47F-48C0-BE13-9063A2513659}" srcOrd="2" destOrd="0" parTransId="{52D19617-0BA3-4DA3-9EBF-5A3160F08038}" sibTransId="{E9305B84-640C-4496-9EF5-A778D12D161C}"/>
    <dgm:cxn modelId="{5442BEDD-B23E-44BF-BE4D-E11E856539A7}" srcId="{780BC9B0-7D85-41EF-ACD8-44CF8D269ADE}" destId="{A0D941D1-937F-4613-9669-7A667ED80080}" srcOrd="0" destOrd="0" parTransId="{9BFB0071-6470-40EF-B378-9CEF8F64B216}" sibTransId="{AD6ABBBB-DE1B-452C-AF62-68C92ABDC3A4}"/>
    <dgm:cxn modelId="{69FF6977-124D-48F3-B0FC-5C28871B7681}" type="presOf" srcId="{ECD3D6FA-C958-4781-A584-D758A2381D79}" destId="{F6198B12-95A4-4A89-977C-E624794424A8}" srcOrd="0" destOrd="0" presId="urn:microsoft.com/office/officeart/2005/8/layout/venn1"/>
    <dgm:cxn modelId="{6B37BFF8-EDC2-4765-AC42-8B67809404DF}" type="presParOf" srcId="{A515BBD2-83C1-4AB2-B968-08BACFE2E104}" destId="{8E482817-A81C-42E1-B632-715669302F6B}" srcOrd="0" destOrd="0" presId="urn:microsoft.com/office/officeart/2005/8/layout/venn1"/>
    <dgm:cxn modelId="{11988ED2-3120-415E-B2A5-EFF030F88AD7}" type="presParOf" srcId="{A515BBD2-83C1-4AB2-B968-08BACFE2E104}" destId="{D5DDF1EE-139D-4319-BD3C-236FA2417F95}" srcOrd="1" destOrd="0" presId="urn:microsoft.com/office/officeart/2005/8/layout/venn1"/>
    <dgm:cxn modelId="{E860455C-6391-42C9-A010-D57A8F475F5C}" type="presParOf" srcId="{A515BBD2-83C1-4AB2-B968-08BACFE2E104}" destId="{F3B003D5-155A-495C-9F81-89796D97B84C}" srcOrd="2" destOrd="0" presId="urn:microsoft.com/office/officeart/2005/8/layout/venn1"/>
    <dgm:cxn modelId="{15928981-84D6-43E3-ABF5-6C3136E1B4CB}" type="presParOf" srcId="{A515BBD2-83C1-4AB2-B968-08BACFE2E104}" destId="{F6198B12-95A4-4A89-977C-E624794424A8}" srcOrd="3" destOrd="0" presId="urn:microsoft.com/office/officeart/2005/8/layout/venn1"/>
    <dgm:cxn modelId="{BF873419-9CBF-4ECD-8613-811C7AC1F296}" type="presParOf" srcId="{A515BBD2-83C1-4AB2-B968-08BACFE2E104}" destId="{9005B17F-BAE4-4B3F-805A-7F4C6375A96F}" srcOrd="4" destOrd="0" presId="urn:microsoft.com/office/officeart/2005/8/layout/venn1"/>
    <dgm:cxn modelId="{054122F7-B7B5-4F7C-AF99-D985737548FB}" type="presParOf" srcId="{A515BBD2-83C1-4AB2-B968-08BACFE2E104}" destId="{3635B60A-11D4-4F08-8D2F-FAD4BCCB4DBA}" srcOrd="5" destOrd="0" presId="urn:microsoft.com/office/officeart/2005/8/layout/venn1"/>
    <dgm:cxn modelId="{8F257D66-4EEF-4C81-B6A8-58A097CD93A0}" type="presParOf" srcId="{A515BBD2-83C1-4AB2-B968-08BACFE2E104}" destId="{57552EF3-B04F-4EDB-90C8-0050D5A082DB}" srcOrd="6" destOrd="0" presId="urn:microsoft.com/office/officeart/2005/8/layout/venn1"/>
    <dgm:cxn modelId="{A9DCC2EA-56A3-4D08-A3B6-9207123F5F22}" type="presParOf" srcId="{A515BBD2-83C1-4AB2-B968-08BACFE2E104}" destId="{0AE8F606-4EDB-4EA5-92D4-8B5D07200027}" srcOrd="7" destOrd="0" presId="urn:microsoft.com/office/officeart/2005/8/layout/venn1"/>
    <dgm:cxn modelId="{C5F3C12A-F0F7-406B-90ED-1DCF6116BF94}" type="presParOf" srcId="{A515BBD2-83C1-4AB2-B968-08BACFE2E104}" destId="{9510B2E0-8817-4435-B781-3DB99A81C337}" srcOrd="8" destOrd="0" presId="urn:microsoft.com/office/officeart/2005/8/layout/venn1"/>
    <dgm:cxn modelId="{F85D1D9D-F058-4AA2-84CD-6CB223733EA6}" type="presParOf" srcId="{A515BBD2-83C1-4AB2-B968-08BACFE2E104}" destId="{1CB7A54F-8819-4317-AA70-7F410FD174E6}" srcOrd="9" destOrd="0" presId="urn:microsoft.com/office/officeart/2005/8/layout/venn1"/>
    <dgm:cxn modelId="{C4EC150C-51AE-478B-B838-D385B4EE4E0F}" type="presParOf" srcId="{A515BBD2-83C1-4AB2-B968-08BACFE2E104}" destId="{D78F7566-5986-4EE8-8294-0AF309D5D184}" srcOrd="10" destOrd="0" presId="urn:microsoft.com/office/officeart/2005/8/layout/venn1"/>
    <dgm:cxn modelId="{4AD29D68-2C49-446E-B19F-EF1F89BBE2F6}" type="presParOf" srcId="{A515BBD2-83C1-4AB2-B968-08BACFE2E104}" destId="{D724EDAA-3102-437B-AC74-C7B0F69B8AD8}" srcOrd="11" destOrd="0" presId="urn:microsoft.com/office/officeart/2005/8/layout/ven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7334C-084D-42C3-9593-5E40365F0364}" type="datetimeFigureOut">
              <a:rPr lang="en-US" smtClean="0"/>
              <a:pPr/>
              <a:t>1/23/2014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5E499-6B1E-4E31-843B-71A7BA96FF2F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5E499-6B1E-4E31-843B-71A7BA96FF2F}" type="slidenum">
              <a:rPr lang="en-MY" smtClean="0"/>
              <a:pPr/>
              <a:t>6</a:t>
            </a:fld>
            <a:endParaRPr lang="en-M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FD26-E128-4DAC-9F4B-15810CC27275}" type="datetimeFigureOut">
              <a:rPr lang="en-US" smtClean="0"/>
              <a:pPr/>
              <a:t>1/23/2014</a:t>
            </a:fld>
            <a:endParaRPr lang="en-MY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F107C3A-82FA-4656-A1B0-5FDB02CA52F1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FD26-E128-4DAC-9F4B-15810CC27275}" type="datetimeFigureOut">
              <a:rPr lang="en-US" smtClean="0"/>
              <a:pPr/>
              <a:t>1/23/2014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7C3A-82FA-4656-A1B0-5FDB02CA52F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FD26-E128-4DAC-9F4B-15810CC27275}" type="datetimeFigureOut">
              <a:rPr lang="en-US" smtClean="0"/>
              <a:pPr/>
              <a:t>1/23/2014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7C3A-82FA-4656-A1B0-5FDB02CA52F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FD26-E128-4DAC-9F4B-15810CC27275}" type="datetimeFigureOut">
              <a:rPr lang="en-US" smtClean="0"/>
              <a:pPr/>
              <a:t>1/23/2014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7C3A-82FA-4656-A1B0-5FDB02CA52F1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FD26-E128-4DAC-9F4B-15810CC27275}" type="datetimeFigureOut">
              <a:rPr lang="en-US" smtClean="0"/>
              <a:pPr/>
              <a:t>1/23/2014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MY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F107C3A-82FA-4656-A1B0-5FDB02CA52F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FD26-E128-4DAC-9F4B-15810CC27275}" type="datetimeFigureOut">
              <a:rPr lang="en-US" smtClean="0"/>
              <a:pPr/>
              <a:t>1/23/2014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7C3A-82FA-4656-A1B0-5FDB02CA52F1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FD26-E128-4DAC-9F4B-15810CC27275}" type="datetimeFigureOut">
              <a:rPr lang="en-US" smtClean="0"/>
              <a:pPr/>
              <a:t>1/23/2014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7C3A-82FA-4656-A1B0-5FDB02CA52F1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FD26-E128-4DAC-9F4B-15810CC27275}" type="datetimeFigureOut">
              <a:rPr lang="en-US" smtClean="0"/>
              <a:pPr/>
              <a:t>1/23/2014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7C3A-82FA-4656-A1B0-5FDB02CA52F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FD26-E128-4DAC-9F4B-15810CC27275}" type="datetimeFigureOut">
              <a:rPr lang="en-US" smtClean="0"/>
              <a:pPr/>
              <a:t>1/23/2014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7C3A-82FA-4656-A1B0-5FDB02CA52F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FD26-E128-4DAC-9F4B-15810CC27275}" type="datetimeFigureOut">
              <a:rPr lang="en-US" smtClean="0"/>
              <a:pPr/>
              <a:t>1/23/2014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7C3A-82FA-4656-A1B0-5FDB02CA52F1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FD26-E128-4DAC-9F4B-15810CC27275}" type="datetimeFigureOut">
              <a:rPr lang="en-US" smtClean="0"/>
              <a:pPr/>
              <a:t>1/23/2014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F107C3A-82FA-4656-A1B0-5FDB02CA52F1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E57FD26-E128-4DAC-9F4B-15810CC27275}" type="datetimeFigureOut">
              <a:rPr lang="en-US" smtClean="0"/>
              <a:pPr/>
              <a:t>1/23/2014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MY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F107C3A-82FA-4656-A1B0-5FDB02CA52F1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ikebogere@yahoo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gif"/><Relationship Id="rId7" Type="http://schemas.openxmlformats.org/officeDocument/2006/relationships/image" Target="../media/image22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gif"/><Relationship Id="rId5" Type="http://schemas.openxmlformats.org/officeDocument/2006/relationships/image" Target="../media/image20.gif"/><Relationship Id="rId4" Type="http://schemas.openxmlformats.org/officeDocument/2006/relationships/image" Target="../media/image1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42908" y="1357298"/>
            <a:ext cx="9501254" cy="1500198"/>
          </a:xfrm>
          <a:noFill/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ritannic Bold" pitchFamily="34" charset="0"/>
              </a:rPr>
              <a:t>The most exciting event to grace the African Continent</a:t>
            </a:r>
            <a:endParaRPr lang="en-MY" sz="4800" b="1" dirty="0">
              <a:solidFill>
                <a:schemeClr val="bg1"/>
              </a:solidFill>
              <a:latin typeface="Britannic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3429000"/>
            <a:ext cx="77867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n w="3175">
                  <a:noFill/>
                </a:ln>
                <a:solidFill>
                  <a:schemeClr val="accent6">
                    <a:alpha val="92000"/>
                  </a:schemeClr>
                </a:solidFill>
                <a:effectLst>
                  <a:outerShdw blurRad="101600" dist="50800" dir="2400000" algn="tl" rotWithShape="0">
                    <a:prstClr val="black">
                      <a:alpha val="84000"/>
                    </a:prstClr>
                  </a:outerShdw>
                </a:effectLst>
                <a:latin typeface="Britannic Bold" pitchFamily="34" charset="0"/>
              </a:rPr>
              <a:t>The Biggest 7-a-side </a:t>
            </a:r>
          </a:p>
          <a:p>
            <a:pPr algn="ctr"/>
            <a:r>
              <a:rPr lang="en-US" sz="4400" b="1" dirty="0" smtClean="0">
                <a:ln w="3175">
                  <a:noFill/>
                </a:ln>
                <a:solidFill>
                  <a:schemeClr val="accent6">
                    <a:alpha val="92000"/>
                  </a:schemeClr>
                </a:solidFill>
                <a:effectLst>
                  <a:outerShdw blurRad="101600" dist="50800" dir="2400000" algn="tl" rotWithShape="0">
                    <a:prstClr val="black">
                      <a:alpha val="84000"/>
                    </a:prstClr>
                  </a:outerShdw>
                </a:effectLst>
                <a:latin typeface="Britannic Bold" pitchFamily="34" charset="0"/>
              </a:rPr>
              <a:t>Football Tournament</a:t>
            </a:r>
          </a:p>
          <a:p>
            <a:pPr algn="ctr"/>
            <a:r>
              <a:rPr lang="en-US" sz="4400" b="1" dirty="0" smtClean="0">
                <a:ln w="3175">
                  <a:noFill/>
                </a:ln>
                <a:solidFill>
                  <a:schemeClr val="accent6">
                    <a:alpha val="92000"/>
                  </a:schemeClr>
                </a:solidFill>
                <a:effectLst>
                  <a:outerShdw blurRad="101600" dist="50800" dir="2400000" algn="tl" rotWithShape="0">
                    <a:prstClr val="black">
                      <a:alpha val="84000"/>
                    </a:prstClr>
                  </a:outerShdw>
                </a:effectLst>
                <a:latin typeface="Britannic Bold" pitchFamily="34" charset="0"/>
              </a:rPr>
              <a:t>in the World</a:t>
            </a:r>
            <a:endParaRPr lang="en-MY" sz="4400" b="1" dirty="0">
              <a:ln w="3175">
                <a:noFill/>
              </a:ln>
              <a:solidFill>
                <a:schemeClr val="accent6">
                  <a:alpha val="92000"/>
                </a:schemeClr>
              </a:solidFill>
              <a:effectLst>
                <a:outerShdw blurRad="101600" dist="50800" dir="2400000" algn="tl" rotWithShape="0">
                  <a:prstClr val="black">
                    <a:alpha val="84000"/>
                  </a:prstClr>
                </a:outerShdw>
              </a:effectLst>
              <a:latin typeface="Britannic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71604" y="5774312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Scheduled for June/July, 2015</a:t>
            </a:r>
            <a:endParaRPr lang="en-MY" b="1" dirty="0">
              <a:solidFill>
                <a:srgbClr val="00B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eorgia" pitchFamily="18" charset="0"/>
            </a:endParaRPr>
          </a:p>
        </p:txBody>
      </p:sp>
      <p:pic>
        <p:nvPicPr>
          <p:cNvPr id="8" name="Picture 7" descr="Our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42852"/>
            <a:ext cx="1645539" cy="123482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3643314"/>
            <a:ext cx="6400800" cy="17526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Regional media groups are offered exclusive, medium or long term, contracts with only a 10% deposit and the right to on-sell world-wide </a:t>
            </a:r>
            <a:endParaRPr lang="en-MY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MY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470025"/>
          </a:xfrm>
          <a:noFill/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ritannic Bold" pitchFamily="34" charset="0"/>
              </a:rPr>
              <a:t>Under negotiations for</a:t>
            </a:r>
            <a:br>
              <a:rPr lang="en-US" b="1" dirty="0" smtClean="0">
                <a:solidFill>
                  <a:schemeClr val="bg1"/>
                </a:solidFill>
                <a:latin typeface="Britannic Bold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Britannic Bold" pitchFamily="34" charset="0"/>
              </a:rPr>
              <a:t>World Wide Media Rights</a:t>
            </a:r>
            <a:endParaRPr lang="en-MY" b="1" dirty="0">
              <a:solidFill>
                <a:schemeClr val="bg1"/>
              </a:solidFill>
              <a:latin typeface="Britannic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5715016"/>
            <a:ext cx="642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5"/>
                </a:solidFill>
                <a:latin typeface="Britannic Bold" pitchFamily="34" charset="0"/>
              </a:rPr>
              <a:t>Exclusive rights holder may on-sell regional rights at their discretion</a:t>
            </a:r>
            <a:endParaRPr lang="en-MY" dirty="0">
              <a:solidFill>
                <a:schemeClr val="accent5"/>
              </a:solidFill>
              <a:latin typeface="Britannic Bold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3214686"/>
            <a:ext cx="6400800" cy="242889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24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Throughout Africa and estimated to exceed US$10 million per year.</a:t>
            </a:r>
          </a:p>
          <a:p>
            <a:endParaRPr lang="en-US" sz="800" b="1" i="1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Projects approved by the Trustees</a:t>
            </a:r>
            <a:br>
              <a:rPr lang="en-US" sz="24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i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in accordance with the Constitution.</a:t>
            </a:r>
            <a:endParaRPr lang="en-MY" sz="2400" b="1" i="1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500174"/>
            <a:ext cx="7772400" cy="1470025"/>
          </a:xfrm>
          <a:noFill/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ritannic Bold" pitchFamily="34" charset="0"/>
              </a:rPr>
              <a:t>All Net Profit to </a:t>
            </a:r>
            <a:br>
              <a:rPr lang="en-US" b="1" dirty="0" smtClean="0">
                <a:solidFill>
                  <a:schemeClr val="bg1"/>
                </a:solidFill>
                <a:latin typeface="Britannic Bold" pitchFamily="34" charset="0"/>
              </a:rPr>
            </a:br>
            <a:r>
              <a:rPr lang="en-US" b="1" dirty="0" smtClean="0">
                <a:solidFill>
                  <a:schemeClr val="accent6"/>
                </a:solidFill>
                <a:latin typeface="Britannic Bold" pitchFamily="34" charset="0"/>
              </a:rPr>
              <a:t>Humanitarian Projects</a:t>
            </a:r>
            <a:endParaRPr lang="en-MY" b="1" dirty="0">
              <a:solidFill>
                <a:schemeClr val="accent6"/>
              </a:solidFill>
              <a:latin typeface="Britannic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1604" y="5094944"/>
            <a:ext cx="65722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err="1" smtClean="0">
                <a:latin typeface="Arial" pitchFamily="34" charset="0"/>
                <a:cs typeface="Arial" pitchFamily="34" charset="0"/>
              </a:rPr>
              <a:t>Utilising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 the resources of</a:t>
            </a:r>
          </a:p>
          <a:p>
            <a:pPr algn="ctr"/>
            <a:r>
              <a:rPr lang="en-US" b="1" i="1" dirty="0" smtClean="0">
                <a:latin typeface="Arial" pitchFamily="34" charset="0"/>
                <a:cs typeface="Arial" pitchFamily="34" charset="0"/>
              </a:rPr>
              <a:t>the Super 7s Foundation,</a:t>
            </a:r>
            <a:br>
              <a:rPr lang="en-US" b="1" i="1" dirty="0" smtClean="0">
                <a:latin typeface="Arial" pitchFamily="34" charset="0"/>
                <a:cs typeface="Arial" pitchFamily="34" charset="0"/>
              </a:rPr>
            </a:br>
            <a:r>
              <a:rPr lang="en-US" b="1" i="1" dirty="0" smtClean="0">
                <a:latin typeface="Arial" pitchFamily="34" charset="0"/>
                <a:cs typeface="Arial" pitchFamily="34" charset="0"/>
              </a:rPr>
              <a:t>the local Clubs of Rotary International,</a:t>
            </a:r>
          </a:p>
          <a:p>
            <a:pPr algn="ctr"/>
            <a:r>
              <a:rPr lang="en-US" b="1" i="1" dirty="0" smtClean="0">
                <a:latin typeface="Arial" pitchFamily="34" charset="0"/>
                <a:cs typeface="Arial" pitchFamily="34" charset="0"/>
              </a:rPr>
              <a:t>and</a:t>
            </a:r>
          </a:p>
          <a:p>
            <a:pPr algn="ctr"/>
            <a:r>
              <a:rPr lang="en-US" b="1" i="1" dirty="0" smtClean="0">
                <a:latin typeface="Arial" pitchFamily="34" charset="0"/>
                <a:cs typeface="Arial" pitchFamily="34" charset="0"/>
              </a:rPr>
              <a:t>other non-profit </a:t>
            </a:r>
            <a:r>
              <a:rPr lang="en-US" b="1" i="1" dirty="0" err="1" smtClean="0">
                <a:latin typeface="Arial" pitchFamily="34" charset="0"/>
                <a:cs typeface="Arial" pitchFamily="34" charset="0"/>
              </a:rPr>
              <a:t>organisations</a:t>
            </a:r>
            <a:endParaRPr lang="en-MY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3214686"/>
            <a:ext cx="6786610" cy="2928958"/>
          </a:xfrm>
        </p:spPr>
        <p:txBody>
          <a:bodyPr>
            <a:normAutofit lnSpcReduction="10000"/>
          </a:bodyPr>
          <a:lstStyle/>
          <a:p>
            <a:r>
              <a:rPr lang="en-US" sz="1600" b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Super 7s Foundation</a:t>
            </a:r>
            <a:br>
              <a:rPr lang="en-US" sz="1600" b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b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Africa Chapter</a:t>
            </a:r>
          </a:p>
          <a:p>
            <a:r>
              <a:rPr lang="en-US" sz="1600" b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Mr. Mike </a:t>
            </a:r>
            <a:r>
              <a:rPr lang="en-US" sz="1600" b="1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Bogere</a:t>
            </a:r>
            <a:endParaRPr lang="en-US" sz="1600" b="1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Pro-tem Chairman of the Executive Council</a:t>
            </a:r>
          </a:p>
          <a:p>
            <a:r>
              <a:rPr lang="en-US" sz="14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Entebbe, Uganda</a:t>
            </a:r>
          </a:p>
          <a:p>
            <a:r>
              <a:rPr lang="en-US" sz="1600" b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  <a:hlinkClick r:id="rId2"/>
              </a:rPr>
              <a:t>mikbogere@yahoo.com</a:t>
            </a:r>
            <a:endParaRPr lang="en-US" sz="1600" b="1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b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and Mr. Greg Barlow</a:t>
            </a:r>
          </a:p>
          <a:p>
            <a:r>
              <a:rPr lang="en-US" sz="14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Marketing &amp; Operations Consultant</a:t>
            </a:r>
          </a:p>
          <a:p>
            <a:r>
              <a:rPr lang="en-US" sz="14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Gold Coast, Australia</a:t>
            </a:r>
          </a:p>
          <a:p>
            <a:r>
              <a:rPr lang="en-US" sz="16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gregbarlow46@gmail.com</a:t>
            </a:r>
            <a:endParaRPr lang="en-MY" sz="1600" b="1" u="sng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470025"/>
          </a:xfrm>
          <a:noFill/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Britannic Bold" pitchFamily="34" charset="0"/>
              </a:rPr>
              <a:t>For Further Information</a:t>
            </a:r>
            <a:endParaRPr lang="en-MY" dirty="0">
              <a:solidFill>
                <a:schemeClr val="bg1"/>
              </a:solidFill>
              <a:latin typeface="Britannic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71736" y="6509587"/>
            <a:ext cx="3929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Copyright October 2013. O. Greg Barlow. All rights reserved.</a:t>
            </a:r>
            <a:endParaRPr lang="en-MY" sz="12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19305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Expressions of Interest from relevant parties may result in mutually advantageous negotiations</a:t>
            </a:r>
            <a:endParaRPr lang="en-MY" sz="14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3071810"/>
            <a:ext cx="8501122" cy="714380"/>
          </a:xfrm>
        </p:spPr>
        <p:txBody>
          <a:bodyPr>
            <a:normAutofit/>
          </a:bodyPr>
          <a:lstStyle/>
          <a:p>
            <a:r>
              <a:rPr lang="en-US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totally independent non-profit Foundation</a:t>
            </a:r>
            <a:br>
              <a:rPr lang="en-US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managed by Africans, for Africans</a:t>
            </a:r>
            <a:endParaRPr lang="en-MY" sz="20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1571612"/>
            <a:ext cx="7772400" cy="1470025"/>
          </a:xfrm>
          <a:noFill/>
        </p:spPr>
        <p:txBody>
          <a:bodyPr>
            <a:normAutofit fontScale="90000"/>
          </a:bodyPr>
          <a:lstStyle/>
          <a:p>
            <a:r>
              <a:rPr lang="en-US" sz="9600" b="1" dirty="0" smtClean="0">
                <a:solidFill>
                  <a:schemeClr val="bg1"/>
                </a:solidFill>
                <a:latin typeface="Britannic Bold" pitchFamily="34" charset="0"/>
              </a:rPr>
              <a:t>Football</a:t>
            </a:r>
            <a:r>
              <a:rPr lang="en-US" b="1" dirty="0" smtClean="0">
                <a:solidFill>
                  <a:schemeClr val="bg1"/>
                </a:solidFill>
                <a:latin typeface="Britannic Bold" pitchFamily="34" charset="0"/>
              </a:rPr>
              <a:t>  </a:t>
            </a:r>
            <a:br>
              <a:rPr lang="en-US" b="1" dirty="0" smtClean="0">
                <a:solidFill>
                  <a:schemeClr val="bg1"/>
                </a:solidFill>
                <a:latin typeface="Britannic Bold" pitchFamily="34" charset="0"/>
              </a:rPr>
            </a:br>
            <a:endParaRPr lang="en-MY" b="1" dirty="0">
              <a:solidFill>
                <a:schemeClr val="bg1"/>
              </a:solidFill>
              <a:latin typeface="Britannic Bold" pitchFamily="34" charset="0"/>
            </a:endParaRPr>
          </a:p>
        </p:txBody>
      </p:sp>
      <p:pic>
        <p:nvPicPr>
          <p:cNvPr id="6" name="Picture 5" descr="FIFALogo.jpg"/>
          <p:cNvPicPr>
            <a:picLocks noChangeAspect="1"/>
          </p:cNvPicPr>
          <p:nvPr/>
        </p:nvPicPr>
        <p:blipFill>
          <a:blip r:embed="rId2"/>
          <a:srcRect l="17270" r="21052" b="9036"/>
          <a:stretch>
            <a:fillRect/>
          </a:stretch>
        </p:blipFill>
        <p:spPr>
          <a:xfrm>
            <a:off x="6429388" y="4786322"/>
            <a:ext cx="1785950" cy="14382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1538" y="3929066"/>
            <a:ext cx="7572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Arial" pitchFamily="34" charset="0"/>
                <a:cs typeface="Arial" pitchFamily="34" charset="0"/>
              </a:rPr>
              <a:t>u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nder confidential negotiations with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43174" y="2425479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6"/>
                </a:solidFill>
                <a:latin typeface="Britannic Bold" pitchFamily="34" charset="0"/>
              </a:rPr>
              <a:t>The World’s Game</a:t>
            </a:r>
            <a:endParaRPr lang="en-MY" sz="3600" dirty="0">
              <a:solidFill>
                <a:schemeClr val="accent6"/>
              </a:solidFill>
            </a:endParaRPr>
          </a:p>
        </p:txBody>
      </p:sp>
      <p:pic>
        <p:nvPicPr>
          <p:cNvPr id="11" name="Picture 10" descr="CAFLogo.jpg"/>
          <p:cNvPicPr>
            <a:picLocks noChangeAspect="1"/>
          </p:cNvPicPr>
          <p:nvPr/>
        </p:nvPicPr>
        <p:blipFill>
          <a:blip r:embed="rId3"/>
          <a:srcRect r="34146"/>
          <a:stretch>
            <a:fillRect/>
          </a:stretch>
        </p:blipFill>
        <p:spPr>
          <a:xfrm>
            <a:off x="1214414" y="4714884"/>
            <a:ext cx="1928826" cy="15906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2143116"/>
          </a:xfrm>
          <a:noFill/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ritannic Bold" pitchFamily="34" charset="0"/>
              </a:rPr>
              <a:t>Under Negotiations for Endorsement</a:t>
            </a:r>
            <a:r>
              <a:rPr b="1" smtClean="0">
                <a:solidFill>
                  <a:schemeClr val="bg1"/>
                </a:solidFill>
                <a:latin typeface="Britannic Bold" pitchFamily="34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Britannic Bold" pitchFamily="34" charset="0"/>
              </a:rPr>
              <a:t>and Cooperation</a:t>
            </a:r>
            <a:endParaRPr lang="en-MY" b="1" dirty="0">
              <a:solidFill>
                <a:schemeClr val="bg1"/>
              </a:solidFill>
              <a:latin typeface="Britannic Bold" pitchFamily="34" charset="0"/>
            </a:endParaRPr>
          </a:p>
        </p:txBody>
      </p:sp>
      <p:pic>
        <p:nvPicPr>
          <p:cNvPr id="4" name="Picture 3" descr="CAFLogo.jpg"/>
          <p:cNvPicPr>
            <a:picLocks noChangeAspect="1"/>
          </p:cNvPicPr>
          <p:nvPr/>
        </p:nvPicPr>
        <p:blipFill>
          <a:blip r:embed="rId2"/>
          <a:srcRect r="34146"/>
          <a:stretch>
            <a:fillRect/>
          </a:stretch>
        </p:blipFill>
        <p:spPr>
          <a:xfrm>
            <a:off x="785786" y="3286124"/>
            <a:ext cx="1928826" cy="1590675"/>
          </a:xfrm>
          <a:prstGeom prst="rect">
            <a:avLst/>
          </a:prstGeom>
        </p:spPr>
      </p:pic>
      <p:pic>
        <p:nvPicPr>
          <p:cNvPr id="5" name="Picture 4" descr="AU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3414722"/>
            <a:ext cx="1531620" cy="1371600"/>
          </a:xfrm>
          <a:prstGeom prst="rect">
            <a:avLst/>
          </a:prstGeom>
        </p:spPr>
      </p:pic>
      <p:pic>
        <p:nvPicPr>
          <p:cNvPr id="8" name="Picture 7" descr="PeaceAndSportLog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4942" y="3429000"/>
            <a:ext cx="1405890" cy="1405890"/>
          </a:xfrm>
          <a:prstGeom prst="rect">
            <a:avLst/>
          </a:prstGeom>
        </p:spPr>
      </p:pic>
      <p:pic>
        <p:nvPicPr>
          <p:cNvPr id="13" name="Picture 12" descr="RAGP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5206" y="3357562"/>
            <a:ext cx="1219200" cy="1219200"/>
          </a:xfrm>
          <a:prstGeom prst="rect">
            <a:avLst/>
          </a:prstGeom>
        </p:spPr>
      </p:pic>
      <p:pic>
        <p:nvPicPr>
          <p:cNvPr id="15" name="Picture 14" descr="SportnDev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29322" y="5357826"/>
            <a:ext cx="2286000" cy="762000"/>
          </a:xfrm>
          <a:prstGeom prst="rect">
            <a:avLst/>
          </a:prstGeom>
        </p:spPr>
      </p:pic>
      <p:pic>
        <p:nvPicPr>
          <p:cNvPr id="19" name="Picture 18" descr="FoU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0800000" flipH="1" flipV="1">
            <a:off x="1428728" y="5429264"/>
            <a:ext cx="3786214" cy="7858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1643050"/>
            <a:ext cx="8643998" cy="1000132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Britannic Bold" pitchFamily="34" charset="0"/>
                <a:cs typeface="Arial" pitchFamily="34" charset="0"/>
              </a:rPr>
              <a:t>the Football Associations of the</a:t>
            </a:r>
          </a:p>
          <a:p>
            <a:r>
              <a:rPr lang="en-US" sz="3600" dirty="0" smtClean="0">
                <a:solidFill>
                  <a:schemeClr val="accent6"/>
                </a:solidFill>
                <a:latin typeface="Britannic Bold" pitchFamily="34" charset="0"/>
                <a:cs typeface="Arial" pitchFamily="34" charset="0"/>
              </a:rPr>
              <a:t>Six Host Countries</a:t>
            </a:r>
            <a:endParaRPr lang="en-MY" sz="3600" dirty="0">
              <a:solidFill>
                <a:schemeClr val="accent6"/>
              </a:solidFill>
              <a:latin typeface="Britannic Bold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772400" cy="1214446"/>
          </a:xfrm>
          <a:noFill/>
        </p:spPr>
        <p:txBody>
          <a:bodyPr>
            <a:normAutofit/>
          </a:bodyPr>
          <a:lstStyle/>
          <a:p>
            <a:r>
              <a:rPr lang="en-US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be</a:t>
            </a:r>
            <a:r>
              <a:rPr lang="en-US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Endorsed and Approved by</a:t>
            </a:r>
            <a:endParaRPr lang="en-MY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GFALogo.jpg"/>
          <p:cNvPicPr>
            <a:picLocks noChangeAspect="1"/>
          </p:cNvPicPr>
          <p:nvPr/>
        </p:nvPicPr>
        <p:blipFill>
          <a:blip r:embed="rId2"/>
          <a:srcRect l="10642" r="14854"/>
          <a:stretch>
            <a:fillRect/>
          </a:stretch>
        </p:blipFill>
        <p:spPr>
          <a:xfrm>
            <a:off x="857222" y="3500438"/>
            <a:ext cx="1071572" cy="1438275"/>
          </a:xfrm>
          <a:prstGeom prst="rect">
            <a:avLst/>
          </a:prstGeom>
        </p:spPr>
      </p:pic>
      <p:pic>
        <p:nvPicPr>
          <p:cNvPr id="8" name="Picture 7" descr="RMFF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6644" y="3357562"/>
            <a:ext cx="958993" cy="1643074"/>
          </a:xfrm>
          <a:prstGeom prst="rect">
            <a:avLst/>
          </a:prstGeom>
        </p:spPr>
      </p:pic>
      <p:pic>
        <p:nvPicPr>
          <p:cNvPr id="9" name="Picture 8" descr="FAZLog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422" y="3643314"/>
            <a:ext cx="1133475" cy="1143000"/>
          </a:xfrm>
          <a:prstGeom prst="rect">
            <a:avLst/>
          </a:prstGeom>
        </p:spPr>
      </p:pic>
      <p:pic>
        <p:nvPicPr>
          <p:cNvPr id="10" name="Picture 9" descr="TFFLogo.jpg"/>
          <p:cNvPicPr>
            <a:picLocks noChangeAspect="1"/>
          </p:cNvPicPr>
          <p:nvPr/>
        </p:nvPicPr>
        <p:blipFill>
          <a:blip r:embed="rId5"/>
          <a:srcRect l="5208" r="6249"/>
          <a:stretch>
            <a:fillRect/>
          </a:stretch>
        </p:blipFill>
        <p:spPr>
          <a:xfrm>
            <a:off x="5643570" y="3429000"/>
            <a:ext cx="976543" cy="1571636"/>
          </a:xfrm>
          <a:prstGeom prst="rect">
            <a:avLst/>
          </a:prstGeom>
        </p:spPr>
      </p:pic>
      <p:pic>
        <p:nvPicPr>
          <p:cNvPr id="11" name="Picture 10" descr="ReunionLogo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90966" y="3481398"/>
            <a:ext cx="1181100" cy="1447800"/>
          </a:xfrm>
          <a:prstGeom prst="rect">
            <a:avLst/>
          </a:prstGeom>
        </p:spPr>
      </p:pic>
      <p:pic>
        <p:nvPicPr>
          <p:cNvPr id="12" name="Picture 11" descr="FUFA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15074" y="5072074"/>
            <a:ext cx="1714512" cy="150019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428992" y="3071810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Preliminary Rounds</a:t>
            </a:r>
            <a:endParaRPr lang="en-MY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57554" y="5500702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Georgia" pitchFamily="18" charset="0"/>
              </a:rPr>
              <a:t>Host of Finals to be decided</a:t>
            </a:r>
          </a:p>
          <a:p>
            <a:pPr algn="ctr"/>
            <a:r>
              <a:rPr lang="en-US" sz="1400" b="1" dirty="0" smtClean="0">
                <a:latin typeface="Georgia" pitchFamily="18" charset="0"/>
              </a:rPr>
              <a:t>between</a:t>
            </a:r>
            <a:endParaRPr lang="en-MY" sz="1400" b="1" dirty="0">
              <a:latin typeface="Georgia" pitchFamily="18" charset="0"/>
            </a:endParaRPr>
          </a:p>
        </p:txBody>
      </p:sp>
      <p:pic>
        <p:nvPicPr>
          <p:cNvPr id="15" name="Picture 14" descr="NFFLogo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93009" y="5072074"/>
            <a:ext cx="1850231" cy="15716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4786322"/>
            <a:ext cx="6715172" cy="1571636"/>
          </a:xfrm>
          <a:noFill/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 trade, industry, arts, culture, history, and tourism for all host and participating countries.</a:t>
            </a:r>
          </a:p>
          <a:p>
            <a:endParaRPr lang="en-US" sz="3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1285860"/>
            <a:ext cx="8715436" cy="1714512"/>
          </a:xfrm>
          <a:noFill/>
        </p:spPr>
        <p:txBody>
          <a:bodyPr>
            <a:normAutofit fontScale="90000"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Britannic Bold" pitchFamily="34" charset="0"/>
              </a:rPr>
              <a:t>And the Support and Endorsements of </a:t>
            </a:r>
            <a:r>
              <a:rPr sz="4400" b="1" smtClean="0">
                <a:solidFill>
                  <a:schemeClr val="bg1"/>
                </a:solidFill>
                <a:latin typeface="Britannic Bold" pitchFamily="34" charset="0"/>
              </a:rPr>
              <a:t>all Tourism and Sports Ministries</a:t>
            </a:r>
            <a:endParaRPr lang="en-MY" sz="4400" b="1" dirty="0">
              <a:solidFill>
                <a:schemeClr val="bg1"/>
              </a:solidFill>
              <a:latin typeface="Britannic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3286124"/>
            <a:ext cx="8643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Expected Worldwide mass media promotion</a:t>
            </a:r>
            <a:endParaRPr lang="en-MY" sz="32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1428736"/>
            <a:ext cx="8643998" cy="3143272"/>
          </a:xfrm>
        </p:spPr>
        <p:txBody>
          <a:bodyPr>
            <a:noAutofit/>
          </a:bodyPr>
          <a:lstStyle/>
          <a:p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200" b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Suitable For Major Pan-Africa Corporations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Broadcasting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Multimedia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Telecommunications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Automotive Industry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Finance Industry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Transport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Others</a:t>
            </a:r>
          </a:p>
          <a:p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928826"/>
          </a:xfrm>
          <a:noFill/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2"/>
                </a:solidFill>
                <a:latin typeface="Britannic Bold" pitchFamily="34" charset="0"/>
              </a:rPr>
              <a:t>Naming Rights</a:t>
            </a:r>
            <a:r>
              <a:rPr b="1" smtClean="0">
                <a:solidFill>
                  <a:schemeClr val="accent2"/>
                </a:solidFill>
                <a:latin typeface="Britannic Bold" pitchFamily="34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Britannic Bold" pitchFamily="34" charset="0"/>
              </a:rPr>
              <a:t>and Major Sponsor Packages</a:t>
            </a:r>
            <a:endParaRPr lang="en-MY" b="1" dirty="0">
              <a:solidFill>
                <a:schemeClr val="accent2"/>
              </a:solidFill>
              <a:latin typeface="Britannic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7422" y="6000768"/>
            <a:ext cx="442915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</a:rPr>
              <a:t>Sponsor Packages provided upon request.</a:t>
            </a:r>
            <a:br>
              <a:rPr lang="en-US" dirty="0" smtClean="0">
                <a:latin typeface="Georgia" pitchFamily="18" charset="0"/>
              </a:rPr>
            </a:br>
            <a:r>
              <a:rPr lang="en-US" sz="1600" i="1" dirty="0" smtClean="0">
                <a:latin typeface="Georgia" pitchFamily="18" charset="0"/>
              </a:rPr>
              <a:t>Please refer to last slide for contact details</a:t>
            </a:r>
            <a:endParaRPr lang="en-MY" sz="1600" i="1" dirty="0"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0364" y="5643578"/>
            <a:ext cx="3222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accent5"/>
                </a:solidFill>
                <a:latin typeface="Georgia" pitchFamily="18" charset="0"/>
              </a:rPr>
              <a:t> With Only A 10% Deposit On Contract </a:t>
            </a:r>
            <a:endParaRPr lang="en-MY" sz="1200" b="1" dirty="0" smtClean="0">
              <a:solidFill>
                <a:schemeClr val="accent5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143000"/>
          </a:xfrm>
        </p:spPr>
        <p:txBody>
          <a:bodyPr anchor="ctr"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accent2"/>
                </a:solidFill>
                <a:latin typeface="Britannic Bold" pitchFamily="34" charset="0"/>
              </a:rPr>
              <a:t>Unprecedented World-Wide</a:t>
            </a:r>
            <a:br>
              <a:rPr lang="en-US" sz="3200" b="1" dirty="0" smtClean="0">
                <a:solidFill>
                  <a:schemeClr val="accent2"/>
                </a:solidFill>
                <a:latin typeface="Britannic Bold" pitchFamily="34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Britannic Bold" pitchFamily="34" charset="0"/>
              </a:rPr>
              <a:t>Tourism Promotion and</a:t>
            </a:r>
            <a:br>
              <a:rPr lang="en-US" sz="3200" b="1" dirty="0" smtClean="0">
                <a:solidFill>
                  <a:schemeClr val="accent2"/>
                </a:solidFill>
                <a:latin typeface="Britannic Bold" pitchFamily="34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Britannic Bold" pitchFamily="34" charset="0"/>
              </a:rPr>
              <a:t>Corporate Branding</a:t>
            </a:r>
            <a:endParaRPr lang="en-MY" sz="3200" dirty="0">
              <a:solidFill>
                <a:schemeClr val="accent2"/>
              </a:solidFill>
            </a:endParaRPr>
          </a:p>
        </p:txBody>
      </p:sp>
      <p:graphicFrame>
        <p:nvGraphicFramePr>
          <p:cNvPr id="21" name="Content Placeholder 20"/>
          <p:cNvGraphicFramePr>
            <a:graphicFrameLocks noGrp="1"/>
          </p:cNvGraphicFramePr>
          <p:nvPr>
            <p:ph sz="quarter" idx="1"/>
          </p:nvPr>
        </p:nvGraphicFramePr>
        <p:xfrm>
          <a:off x="504000" y="1440000"/>
          <a:ext cx="8186766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Subtitle 2"/>
          <p:cNvSpPr txBox="1">
            <a:spLocks/>
          </p:cNvSpPr>
          <p:nvPr/>
        </p:nvSpPr>
        <p:spPr>
          <a:xfrm>
            <a:off x="-4500626" y="1571612"/>
            <a:ext cx="4143404" cy="342899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ü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Britannic Bold" pitchFamily="34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-5215006" y="4357694"/>
            <a:ext cx="4929190" cy="34289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00B050"/>
              </a:buClr>
              <a:buSzPct val="85000"/>
              <a:buFont typeface="Wingdings" pitchFamily="2" charset="2"/>
              <a:buChar char="ü"/>
              <a:tabLst/>
              <a:defRPr/>
            </a:pPr>
            <a:endParaRPr kumimoji="0" lang="en-MY" sz="20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ritannic Bold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/>
          <p:cNvSpPr>
            <a:spLocks noGrp="1"/>
          </p:cNvSpPr>
          <p:nvPr>
            <p:ph type="title"/>
          </p:nvPr>
        </p:nvSpPr>
        <p:spPr>
          <a:xfrm>
            <a:off x="214282" y="285736"/>
            <a:ext cx="8715436" cy="1143000"/>
          </a:xfrm>
        </p:spPr>
        <p:txBody>
          <a:bodyPr anchor="ctr">
            <a:norm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latin typeface="Britannic Bold" pitchFamily="34" charset="0"/>
              </a:rPr>
              <a:t>and Supported by</a:t>
            </a:r>
            <a:endParaRPr lang="en-MY" b="1" dirty="0">
              <a:solidFill>
                <a:schemeClr val="accent2"/>
              </a:solidFill>
              <a:latin typeface="Britannic Bold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504000" y="1440000"/>
          <a:ext cx="8186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Subtitle 2"/>
          <p:cNvSpPr txBox="1">
            <a:spLocks/>
          </p:cNvSpPr>
          <p:nvPr/>
        </p:nvSpPr>
        <p:spPr>
          <a:xfrm>
            <a:off x="-4500626" y="1571612"/>
            <a:ext cx="4143404" cy="342899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ü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Britannic Bold" pitchFamily="34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-5215006" y="4357694"/>
            <a:ext cx="4929190" cy="34289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00B050"/>
              </a:buClr>
              <a:buSzPct val="85000"/>
              <a:buFont typeface="Wingdings" pitchFamily="2" charset="2"/>
              <a:buChar char="ü"/>
              <a:tabLst/>
              <a:defRPr/>
            </a:pPr>
            <a:endParaRPr kumimoji="0" lang="en-MY" sz="20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ritannic Bold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3071810"/>
            <a:ext cx="7858180" cy="571504"/>
          </a:xfrm>
        </p:spPr>
        <p:txBody>
          <a:bodyPr>
            <a:normAutofit/>
          </a:bodyPr>
          <a:lstStyle/>
          <a:p>
            <a:r>
              <a:rPr lang="en-US" sz="21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each of the 5 host nations of the Preliminary Rounds</a:t>
            </a:r>
          </a:p>
          <a:p>
            <a:endParaRPr lang="en-MY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500174"/>
            <a:ext cx="7772400" cy="1470025"/>
          </a:xfrm>
          <a:noFill/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Britannic Bold" pitchFamily="34" charset="0"/>
              </a:rPr>
              <a:t>Support Packages available for</a:t>
            </a:r>
            <a:br>
              <a:rPr lang="en-US" sz="3200" b="1" dirty="0" smtClean="0">
                <a:solidFill>
                  <a:schemeClr val="bg1"/>
                </a:solidFill>
                <a:latin typeface="Britannic Bold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Britannic Bold" pitchFamily="34" charset="0"/>
              </a:rPr>
              <a:t>Football Associations, Tourism and Sports Ministries, and Sponsors.</a:t>
            </a:r>
            <a:endParaRPr lang="en-MY" sz="3200" b="1" dirty="0">
              <a:solidFill>
                <a:schemeClr val="bg1"/>
              </a:solidFill>
              <a:latin typeface="Britannic Bold" pitchFamily="34" charset="0"/>
            </a:endParaRPr>
          </a:p>
        </p:txBody>
      </p:sp>
      <p:pic>
        <p:nvPicPr>
          <p:cNvPr id="4" name="Picture 3" descr="FReunio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514730"/>
            <a:ext cx="1009650" cy="628650"/>
          </a:xfrm>
          <a:prstGeom prst="rect">
            <a:avLst/>
          </a:prstGeom>
        </p:spPr>
      </p:pic>
      <p:pic>
        <p:nvPicPr>
          <p:cNvPr id="5" name="Picture 4" descr="FMorocc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0278" y="3514730"/>
            <a:ext cx="914400" cy="628650"/>
          </a:xfrm>
          <a:prstGeom prst="rect">
            <a:avLst/>
          </a:prstGeom>
        </p:spPr>
      </p:pic>
      <p:pic>
        <p:nvPicPr>
          <p:cNvPr id="6" name="Picture 5" descr="FGhana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496" y="3514730"/>
            <a:ext cx="914400" cy="609600"/>
          </a:xfrm>
          <a:prstGeom prst="rect">
            <a:avLst/>
          </a:prstGeom>
        </p:spPr>
      </p:pic>
      <p:pic>
        <p:nvPicPr>
          <p:cNvPr id="7" name="Picture 6" descr="FTanzania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2178" y="3514730"/>
            <a:ext cx="914400" cy="628650"/>
          </a:xfrm>
          <a:prstGeom prst="rect">
            <a:avLst/>
          </a:prstGeom>
        </p:spPr>
      </p:pic>
      <p:pic>
        <p:nvPicPr>
          <p:cNvPr id="8" name="Picture 7" descr="FZambia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00958" y="3514730"/>
            <a:ext cx="914400" cy="6286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14480" y="5357826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latin typeface="Arial" pitchFamily="34" charset="0"/>
                <a:cs typeface="Arial" pitchFamily="34" charset="0"/>
              </a:rPr>
              <a:t>Negotiable from US$250 to US$5,000,000</a:t>
            </a:r>
            <a:endParaRPr lang="en-MY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57290" y="5572140"/>
            <a:ext cx="664373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5"/>
                </a:solidFill>
                <a:latin typeface="Britannic Bold" pitchFamily="34" charset="0"/>
              </a:rPr>
              <a:t>and</a:t>
            </a:r>
          </a:p>
          <a:p>
            <a:pPr algn="ctr"/>
            <a:r>
              <a:rPr lang="en-US" sz="2000" b="1" dirty="0" smtClean="0">
                <a:solidFill>
                  <a:schemeClr val="accent5"/>
                </a:solidFill>
                <a:latin typeface="Britannic Bold" pitchFamily="34" charset="0"/>
              </a:rPr>
              <a:t>Official Suppliers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5720" y="6286520"/>
            <a:ext cx="8572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latin typeface="Arial" pitchFamily="34" charset="0"/>
                <a:cs typeface="Arial" pitchFamily="34" charset="0"/>
              </a:rPr>
              <a:t>List of packages will be provided upon receipt of  Official Expression of Interest</a:t>
            </a:r>
            <a:endParaRPr lang="en-MY" sz="1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28860" y="4233454"/>
            <a:ext cx="4714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latin typeface="Arial" pitchFamily="34" charset="0"/>
                <a:cs typeface="Arial" pitchFamily="34" charset="0"/>
              </a:rPr>
              <a:t>and the host of the finals to be selected from</a:t>
            </a:r>
            <a:endParaRPr lang="en-MY" sz="16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 descr="FNigeria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71802" y="4643446"/>
            <a:ext cx="1221818" cy="630000"/>
          </a:xfrm>
          <a:prstGeom prst="rect">
            <a:avLst/>
          </a:prstGeom>
        </p:spPr>
      </p:pic>
      <p:pic>
        <p:nvPicPr>
          <p:cNvPr id="14" name="Picture 13" descr="FUganda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57752" y="4643446"/>
            <a:ext cx="945000" cy="630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FFFF00"/>
      </a:accent6>
      <a:hlink>
        <a:srgbClr val="E2D700"/>
      </a:hlink>
      <a:folHlink>
        <a:srgbClr val="85DFD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3795</TotalTime>
  <Words>351</Words>
  <Application>Microsoft Office PowerPoint</Application>
  <PresentationFormat>On-screen Show (4:3)</PresentationFormat>
  <Paragraphs>77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The most exciting event to grace the African Continent</vt:lpstr>
      <vt:lpstr>Football   </vt:lpstr>
      <vt:lpstr>Under Negotiations for Endorsement and Cooperation</vt:lpstr>
      <vt:lpstr>to be Endorsed and Approved by</vt:lpstr>
      <vt:lpstr>And the Support and Endorsements of all Tourism and Sports Ministries</vt:lpstr>
      <vt:lpstr>Naming Rights and Major Sponsor Packages</vt:lpstr>
      <vt:lpstr>Unprecedented World-Wide Tourism Promotion and Corporate Branding</vt:lpstr>
      <vt:lpstr>and Supported by</vt:lpstr>
      <vt:lpstr>Support Packages available for Football Associations, Tourism and Sports Ministries, and Sponsors.</vt:lpstr>
      <vt:lpstr>Under negotiations for World Wide Media Rights</vt:lpstr>
      <vt:lpstr>All Net Profit to  Humanitarian Projects</vt:lpstr>
      <vt:lpstr>For Further Information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would anyone invest in a non-profit NGO</dc:title>
  <dc:creator>Acer</dc:creator>
  <cp:lastModifiedBy>Acer</cp:lastModifiedBy>
  <cp:revision>32</cp:revision>
  <dcterms:created xsi:type="dcterms:W3CDTF">2013-10-29T00:38:47Z</dcterms:created>
  <dcterms:modified xsi:type="dcterms:W3CDTF">2014-01-23T05:39:24Z</dcterms:modified>
</cp:coreProperties>
</file>