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5"/>
  </p:notesMasterIdLst>
  <p:handoutMasterIdLst>
    <p:handoutMasterId r:id="rId6"/>
  </p:handoutMasterIdLst>
  <p:sldIdLst>
    <p:sldId id="256" r:id="rId3"/>
    <p:sldId id="257" r:id="rId4"/>
  </p:sldIdLst>
  <p:sldSz cx="30275213" cy="42803763"/>
  <p:notesSz cx="6858000" cy="9144000"/>
  <p:defaultText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316">
          <p15:clr>
            <a:srgbClr val="A4A3A4"/>
          </p15:clr>
        </p15:guide>
        <p15:guide id="2" orient="horz" pos="375">
          <p15:clr>
            <a:srgbClr val="A4A3A4"/>
          </p15:clr>
        </p15:guide>
        <p15:guide id="3" orient="horz" pos="26214">
          <p15:clr>
            <a:srgbClr val="A4A3A4"/>
          </p15:clr>
        </p15:guide>
        <p15:guide id="4" orient="horz">
          <p15:clr>
            <a:srgbClr val="A4A3A4"/>
          </p15:clr>
        </p15:guide>
        <p15:guide id="5" pos="401">
          <p15:clr>
            <a:srgbClr val="A4A3A4"/>
          </p15:clr>
        </p15:guide>
        <p15:guide id="6" pos="18672">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4701" autoAdjust="0"/>
  </p:normalViewPr>
  <p:slideViewPr>
    <p:cSldViewPr snapToGrid="0" snapToObjects="1" showGuides="1">
      <p:cViewPr>
        <p:scale>
          <a:sx n="20" d="100"/>
          <a:sy n="20" d="100"/>
        </p:scale>
        <p:origin x="-1698" y="-72"/>
      </p:cViewPr>
      <p:guideLst>
        <p:guide orient="horz" pos="4316"/>
        <p:guide orient="horz" pos="375"/>
        <p:guide orient="horz" pos="26214"/>
        <p:guide orient="horz"/>
        <p:guide pos="401"/>
        <p:guide pos="186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6" d="100"/>
          <a:sy n="76" d="100"/>
        </p:scale>
        <p:origin x="274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commentAuthors" Target="commen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tableStyles" Target="tableStyles.xml"/><Relationship Id="rId5" Type="http://schemas.openxmlformats.org/officeDocument/2006/relationships/notesMaster" Target="notesMasters/notesMaster1.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4"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 Id="rId4"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10/20/2016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10/20/2016</a:t>
            </a:fld>
            <a:endParaRPr lang="en-US" dirty="0"/>
          </a:p>
        </p:txBody>
      </p:sp>
      <p:sp>
        <p:nvSpPr>
          <p:cNvPr id="4" name="Slide Image Placeholder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4298410" rtl="0" eaLnBrk="1" latinLnBrk="0" hangingPunct="1">
      <a:defRPr sz="5800" kern="1200">
        <a:solidFill>
          <a:schemeClr val="tx1"/>
        </a:solidFill>
        <a:latin typeface="+mn-lt"/>
        <a:ea typeface="+mn-ea"/>
        <a:cs typeface="+mn-cs"/>
      </a:defRPr>
    </a:lvl1pPr>
    <a:lvl2pPr marL="2149205" algn="l" defTabSz="4298410" rtl="0" eaLnBrk="1" latinLnBrk="0" hangingPunct="1">
      <a:defRPr sz="5800" kern="1200">
        <a:solidFill>
          <a:schemeClr val="tx1"/>
        </a:solidFill>
        <a:latin typeface="+mn-lt"/>
        <a:ea typeface="+mn-ea"/>
        <a:cs typeface="+mn-cs"/>
      </a:defRPr>
    </a:lvl2pPr>
    <a:lvl3pPr marL="4298410" algn="l" defTabSz="4298410" rtl="0" eaLnBrk="1" latinLnBrk="0" hangingPunct="1">
      <a:defRPr sz="5800" kern="1200">
        <a:solidFill>
          <a:schemeClr val="tx1"/>
        </a:solidFill>
        <a:latin typeface="+mn-lt"/>
        <a:ea typeface="+mn-ea"/>
        <a:cs typeface="+mn-cs"/>
      </a:defRPr>
    </a:lvl3pPr>
    <a:lvl4pPr marL="6447613" algn="l" defTabSz="4298410" rtl="0" eaLnBrk="1" latinLnBrk="0" hangingPunct="1">
      <a:defRPr sz="5800" kern="1200">
        <a:solidFill>
          <a:schemeClr val="tx1"/>
        </a:solidFill>
        <a:latin typeface="+mn-lt"/>
        <a:ea typeface="+mn-ea"/>
        <a:cs typeface="+mn-cs"/>
      </a:defRPr>
    </a:lvl4pPr>
    <a:lvl5pPr marL="8596817" algn="l" defTabSz="4298410" rtl="0" eaLnBrk="1" latinLnBrk="0" hangingPunct="1">
      <a:defRPr sz="5800" kern="1200">
        <a:solidFill>
          <a:schemeClr val="tx1"/>
        </a:solidFill>
        <a:latin typeface="+mn-lt"/>
        <a:ea typeface="+mn-ea"/>
        <a:cs typeface="+mn-cs"/>
      </a:defRPr>
    </a:lvl5pPr>
    <a:lvl6pPr marL="10746023" algn="l" defTabSz="4298410" rtl="0" eaLnBrk="1" latinLnBrk="0" hangingPunct="1">
      <a:defRPr sz="5800" kern="1200">
        <a:solidFill>
          <a:schemeClr val="tx1"/>
        </a:solidFill>
        <a:latin typeface="+mn-lt"/>
        <a:ea typeface="+mn-ea"/>
        <a:cs typeface="+mn-cs"/>
      </a:defRPr>
    </a:lvl6pPr>
    <a:lvl7pPr marL="12895229" algn="l" defTabSz="4298410" rtl="0" eaLnBrk="1" latinLnBrk="0" hangingPunct="1">
      <a:defRPr sz="5800" kern="1200">
        <a:solidFill>
          <a:schemeClr val="tx1"/>
        </a:solidFill>
        <a:latin typeface="+mn-lt"/>
        <a:ea typeface="+mn-ea"/>
        <a:cs typeface="+mn-cs"/>
      </a:defRPr>
    </a:lvl7pPr>
    <a:lvl8pPr marL="15044432" algn="l" defTabSz="4298410" rtl="0" eaLnBrk="1" latinLnBrk="0" hangingPunct="1">
      <a:defRPr sz="5800" kern="1200">
        <a:solidFill>
          <a:schemeClr val="tx1"/>
        </a:solidFill>
        <a:latin typeface="+mn-lt"/>
        <a:ea typeface="+mn-ea"/>
        <a:cs typeface="+mn-cs"/>
      </a:defRPr>
    </a:lvl8pPr>
    <a:lvl9pPr marL="17193637" algn="l" defTabSz="4298410" rtl="0" eaLnBrk="1" latinLnBrk="0" hangingPunct="1">
      <a:defRPr sz="5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807660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3691" y="7281162"/>
            <a:ext cx="14299153"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636213" y="6542236"/>
            <a:ext cx="14287866"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edit) INTRODUCTION or ABSTRACT</a:t>
            </a:r>
            <a:endParaRPr lang="en-US" dirty="0"/>
          </a:p>
        </p:txBody>
      </p:sp>
      <p:sp>
        <p:nvSpPr>
          <p:cNvPr id="20" name="Text Placeholder 5"/>
          <p:cNvSpPr>
            <a:spLocks noGrp="1"/>
          </p:cNvSpPr>
          <p:nvPr>
            <p:ph type="body" sz="quarter" idx="20" hasCustomPrompt="1"/>
          </p:nvPr>
        </p:nvSpPr>
        <p:spPr>
          <a:xfrm>
            <a:off x="636211" y="18480518"/>
            <a:ext cx="14291358"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edit)  OBJECTIVES</a:t>
            </a:r>
            <a:endParaRPr lang="en-US" dirty="0"/>
          </a:p>
        </p:txBody>
      </p:sp>
      <p:sp>
        <p:nvSpPr>
          <p:cNvPr id="25" name="Text Placeholder 5"/>
          <p:cNvSpPr>
            <a:spLocks noGrp="1"/>
          </p:cNvSpPr>
          <p:nvPr>
            <p:ph type="body" sz="quarter" idx="25" hasCustomPrompt="1"/>
          </p:nvPr>
        </p:nvSpPr>
        <p:spPr>
          <a:xfrm>
            <a:off x="15353328" y="6542236"/>
            <a:ext cx="14287682"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15353328" y="7281162"/>
            <a:ext cx="14287682"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15353329" y="18503095"/>
            <a:ext cx="14283756"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15347853" y="19296378"/>
            <a:ext cx="14289232"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15364404" y="33390901"/>
            <a:ext cx="14276605"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15353329" y="34204184"/>
            <a:ext cx="14283756"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Type in or paste your text here</a:t>
            </a:r>
            <a:endParaRPr lang="en-US" dirty="0"/>
          </a:p>
        </p:txBody>
      </p:sp>
      <p:sp>
        <p:nvSpPr>
          <p:cNvPr id="60" name="Text Placeholder 3"/>
          <p:cNvSpPr>
            <a:spLocks noGrp="1"/>
          </p:cNvSpPr>
          <p:nvPr>
            <p:ph type="body" sz="quarter" idx="96" hasCustomPrompt="1"/>
          </p:nvPr>
        </p:nvSpPr>
        <p:spPr>
          <a:xfrm>
            <a:off x="623691" y="19275662"/>
            <a:ext cx="14300387"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Type in or paste your text here</a:t>
            </a:r>
            <a:endParaRPr lang="en-US" dirty="0"/>
          </a:p>
        </p:txBody>
      </p:sp>
      <p:sp>
        <p:nvSpPr>
          <p:cNvPr id="76" name="Text Placeholder 76"/>
          <p:cNvSpPr>
            <a:spLocks noGrp="1"/>
          </p:cNvSpPr>
          <p:nvPr>
            <p:ph type="body" sz="quarter" idx="150" hasCustomPrompt="1"/>
          </p:nvPr>
        </p:nvSpPr>
        <p:spPr>
          <a:xfrm>
            <a:off x="4090899" y="4110875"/>
            <a:ext cx="22093415" cy="1087559"/>
          </a:xfrm>
          <a:prstGeom prst="rect">
            <a:avLst/>
          </a:prstGeom>
        </p:spPr>
        <p:txBody>
          <a:bodyPr lIns="77349" tIns="38675" rIns="77349" bIns="38675">
            <a:normAutofit/>
          </a:bodyPr>
          <a:lstStyle>
            <a:lvl1pPr marL="0" indent="0" algn="ctr">
              <a:buFontTx/>
              <a:buNone/>
              <a:defRPr sz="5400">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smtClean="0"/>
              <a:t>Click here to add affiliations</a:t>
            </a:r>
            <a:endParaRPr lang="en-US" dirty="0"/>
          </a:p>
        </p:txBody>
      </p:sp>
      <p:sp>
        <p:nvSpPr>
          <p:cNvPr id="79" name="Text Placeholder 76"/>
          <p:cNvSpPr>
            <a:spLocks noGrp="1"/>
          </p:cNvSpPr>
          <p:nvPr>
            <p:ph type="body" sz="quarter" idx="151" hasCustomPrompt="1"/>
          </p:nvPr>
        </p:nvSpPr>
        <p:spPr>
          <a:xfrm>
            <a:off x="4090899" y="2558463"/>
            <a:ext cx="22093415" cy="1262156"/>
          </a:xfrm>
          <a:prstGeom prst="rect">
            <a:avLst/>
          </a:prstGeom>
        </p:spPr>
        <p:txBody>
          <a:bodyPr lIns="77349" tIns="38675" rIns="77349" bIns="38675" anchor="t" anchorCtr="1">
            <a:noAutofit/>
          </a:bodyPr>
          <a:lstStyle>
            <a:lvl1pPr marL="0" indent="0" algn="ctr">
              <a:buFontTx/>
              <a:buNone/>
              <a:defRPr sz="7200">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smtClean="0"/>
              <a:t>Click here to add authors</a:t>
            </a:r>
            <a:endParaRPr lang="en-US" dirty="0"/>
          </a:p>
        </p:txBody>
      </p:sp>
      <p:sp>
        <p:nvSpPr>
          <p:cNvPr id="80" name="Text Placeholder 76"/>
          <p:cNvSpPr>
            <a:spLocks noGrp="1"/>
          </p:cNvSpPr>
          <p:nvPr>
            <p:ph type="body" sz="quarter" idx="153" hasCustomPrompt="1"/>
          </p:nvPr>
        </p:nvSpPr>
        <p:spPr>
          <a:xfrm>
            <a:off x="4090899" y="492940"/>
            <a:ext cx="22093415" cy="1775267"/>
          </a:xfrm>
          <a:prstGeom prst="rect">
            <a:avLst/>
          </a:prstGeom>
        </p:spPr>
        <p:txBody>
          <a:bodyPr lIns="77349" tIns="38675" rIns="77349" bIns="38675" anchor="t" anchorCtr="1">
            <a:normAutofit/>
          </a:bodyPr>
          <a:lstStyle>
            <a:lvl1pPr marL="0" indent="0" algn="ctr">
              <a:buFontTx/>
              <a:buNone/>
              <a:defRPr sz="9800" b="1">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23691" y="7880953"/>
            <a:ext cx="6936975"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636213" y="7087666"/>
            <a:ext cx="6931501" cy="783016"/>
          </a:xfrm>
          <a:prstGeom prst="rect">
            <a:avLst/>
          </a:prstGeom>
          <a:noFill/>
        </p:spPr>
        <p:txBody>
          <a:bodyPr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add) ABSTRACT</a:t>
            </a:r>
            <a:endParaRPr lang="en-US" dirty="0"/>
          </a:p>
        </p:txBody>
      </p:sp>
      <p:sp>
        <p:nvSpPr>
          <p:cNvPr id="19" name="Text Placeholder 3"/>
          <p:cNvSpPr>
            <a:spLocks noGrp="1"/>
          </p:cNvSpPr>
          <p:nvPr>
            <p:ph type="body" sz="quarter" idx="19" hasCustomPrompt="1"/>
          </p:nvPr>
        </p:nvSpPr>
        <p:spPr>
          <a:xfrm>
            <a:off x="622594" y="19232053"/>
            <a:ext cx="6938069"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636211" y="18480518"/>
            <a:ext cx="6932594"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7992578" y="7870631"/>
            <a:ext cx="14292247"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7992580" y="7087666"/>
            <a:ext cx="14292247"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7992580" y="28196756"/>
            <a:ext cx="14292247"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7992580" y="27403473"/>
            <a:ext cx="14292247"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22710790" y="7087666"/>
            <a:ext cx="6930218"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22710790" y="7880953"/>
            <a:ext cx="6930218"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22706864" y="18558829"/>
            <a:ext cx="6930218" cy="800265"/>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22751309" y="19352112"/>
            <a:ext cx="6879920"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22710790" y="34002453"/>
            <a:ext cx="6930218" cy="783016"/>
          </a:xfrm>
          <a:prstGeom prst="rect">
            <a:avLst/>
          </a:prstGeom>
          <a:noFill/>
        </p:spPr>
        <p:txBody>
          <a:bodyPr wrap="square" lIns="89551" tIns="89551" rIns="89551" bIns="89551" anchor="ctr" anchorCtr="0">
            <a:spAutoFit/>
          </a:bodyPr>
          <a:lstStyle>
            <a:lvl1pPr marL="0" indent="0" algn="ctr">
              <a:buNone/>
              <a:defRPr sz="3900" b="1" u="sng" baseline="0">
                <a:solidFill>
                  <a:schemeClr val="accent5">
                    <a:lumMod val="50000"/>
                  </a:schemeClr>
                </a:solidFill>
              </a:defRPr>
            </a:lvl1pPr>
          </a:lstStyle>
          <a:p>
            <a:pPr lvl="0"/>
            <a:r>
              <a:rPr lang="en-US" dirty="0" smtClean="0"/>
              <a:t>(click to add)  CONTACT</a:t>
            </a:r>
            <a:endParaRPr lang="en-US" dirty="0"/>
          </a:p>
        </p:txBody>
      </p:sp>
      <p:sp>
        <p:nvSpPr>
          <p:cNvPr id="30" name="Text Placeholder 3"/>
          <p:cNvSpPr>
            <a:spLocks noGrp="1"/>
          </p:cNvSpPr>
          <p:nvPr>
            <p:ph type="body" sz="quarter" idx="30" hasCustomPrompt="1"/>
          </p:nvPr>
        </p:nvSpPr>
        <p:spPr>
          <a:xfrm>
            <a:off x="22697538" y="34864438"/>
            <a:ext cx="6933690" cy="897605"/>
          </a:xfrm>
          <a:prstGeom prst="rect">
            <a:avLst/>
          </a:prstGeom>
        </p:spPr>
        <p:txBody>
          <a:bodyPr wrap="square" lIns="223877" tIns="223877" rIns="223877" bIns="223877">
            <a:spAutoFit/>
          </a:bodyPr>
          <a:lstStyle>
            <a:lvl1pPr marL="0" indent="0">
              <a:buNone/>
              <a:defRPr sz="2800">
                <a:solidFill>
                  <a:schemeClr val="accent5">
                    <a:lumMod val="50000"/>
                  </a:schemeClr>
                </a:solidFill>
                <a:latin typeface="Times New Roman" panose="02020603050405020304" pitchFamily="18" charset="0"/>
                <a:cs typeface="Times New Roman" panose="02020603050405020304" pitchFamily="18" charset="0"/>
              </a:defRPr>
            </a:lvl1pPr>
            <a:lvl2pPr marL="1455191" indent="-559688">
              <a:defRPr sz="2500">
                <a:latin typeface="Trebuchet MS" pitchFamily="34" charset="0"/>
              </a:defRPr>
            </a:lvl2pPr>
            <a:lvl3pPr marL="2014879" indent="-559688">
              <a:defRPr sz="2500">
                <a:latin typeface="Trebuchet MS" pitchFamily="34" charset="0"/>
              </a:defRPr>
            </a:lvl3pPr>
            <a:lvl4pPr marL="2630537" indent="-615658">
              <a:defRPr sz="2500">
                <a:latin typeface="Trebuchet MS" pitchFamily="34" charset="0"/>
              </a:defRPr>
            </a:lvl4pPr>
            <a:lvl5pPr marL="3078288" indent="-447751">
              <a:defRPr sz="2500">
                <a:latin typeface="Trebuchet MS" pitchFamily="34" charset="0"/>
              </a:defRPr>
            </a:lvl5pPr>
          </a:lstStyle>
          <a:p>
            <a:pPr lvl="0"/>
            <a:r>
              <a:rPr lang="en-US" dirty="0" smtClean="0"/>
              <a:t>Enter your text here</a:t>
            </a:r>
            <a:endParaRPr lang="en-US" dirty="0"/>
          </a:p>
        </p:txBody>
      </p:sp>
      <p:sp>
        <p:nvSpPr>
          <p:cNvPr id="84" name="Text Placeholder 76"/>
          <p:cNvSpPr>
            <a:spLocks noGrp="1"/>
          </p:cNvSpPr>
          <p:nvPr>
            <p:ph type="body" sz="quarter" idx="150" hasCustomPrompt="1"/>
          </p:nvPr>
        </p:nvSpPr>
        <p:spPr>
          <a:xfrm>
            <a:off x="4101963" y="3796231"/>
            <a:ext cx="22093415" cy="1087559"/>
          </a:xfrm>
          <a:prstGeom prst="rect">
            <a:avLst/>
          </a:prstGeom>
        </p:spPr>
        <p:txBody>
          <a:bodyPr lIns="77349" tIns="38675" rIns="77349" bIns="38675">
            <a:normAutofit/>
          </a:bodyPr>
          <a:lstStyle>
            <a:lvl1pPr marL="0" indent="0" algn="ctr">
              <a:buFontTx/>
              <a:buNone/>
              <a:defRPr sz="5400">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smtClean="0"/>
              <a:t>Click here to add affiliations</a:t>
            </a:r>
            <a:endParaRPr lang="en-US" dirty="0"/>
          </a:p>
        </p:txBody>
      </p:sp>
      <p:sp>
        <p:nvSpPr>
          <p:cNvPr id="85" name="Text Placeholder 76"/>
          <p:cNvSpPr>
            <a:spLocks noGrp="1"/>
          </p:cNvSpPr>
          <p:nvPr>
            <p:ph type="body" sz="quarter" idx="151" hasCustomPrompt="1"/>
          </p:nvPr>
        </p:nvSpPr>
        <p:spPr>
          <a:xfrm>
            <a:off x="4101963" y="2197726"/>
            <a:ext cx="22093415" cy="1376139"/>
          </a:xfrm>
          <a:prstGeom prst="rect">
            <a:avLst/>
          </a:prstGeom>
        </p:spPr>
        <p:txBody>
          <a:bodyPr lIns="77349" tIns="38675" rIns="77349" bIns="38675" anchor="t" anchorCtr="1">
            <a:normAutofit/>
          </a:bodyPr>
          <a:lstStyle>
            <a:lvl1pPr marL="0" indent="0" algn="ctr">
              <a:buFontTx/>
              <a:buNone/>
              <a:defRPr sz="7200">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smtClean="0"/>
              <a:t>Click here to add authors</a:t>
            </a:r>
            <a:endParaRPr lang="en-US" dirty="0"/>
          </a:p>
        </p:txBody>
      </p:sp>
      <p:sp>
        <p:nvSpPr>
          <p:cNvPr id="86" name="Text Placeholder 76"/>
          <p:cNvSpPr>
            <a:spLocks noGrp="1"/>
          </p:cNvSpPr>
          <p:nvPr>
            <p:ph type="body" sz="quarter" idx="178" hasCustomPrompt="1"/>
          </p:nvPr>
        </p:nvSpPr>
        <p:spPr>
          <a:xfrm>
            <a:off x="4090899" y="355780"/>
            <a:ext cx="22093415" cy="1692719"/>
          </a:xfrm>
          <a:prstGeom prst="rect">
            <a:avLst/>
          </a:prstGeom>
        </p:spPr>
        <p:txBody>
          <a:bodyPr lIns="77349" tIns="38675" rIns="77349" bIns="38675" anchor="t" anchorCtr="1">
            <a:normAutofit/>
          </a:bodyPr>
          <a:lstStyle>
            <a:lvl1pPr marL="0" indent="0" algn="ctr">
              <a:buFontTx/>
              <a:buNone/>
              <a:defRPr sz="9800" b="1">
                <a:solidFill>
                  <a:schemeClr val="bg1"/>
                </a:solidFill>
                <a:latin typeface="+mj-lt"/>
              </a:defRPr>
            </a:lvl1pPr>
            <a:lvl2pPr>
              <a:buFontTx/>
              <a:buNone/>
              <a:defRPr sz="6100"/>
            </a:lvl2pPr>
            <a:lvl3pPr>
              <a:buFontTx/>
              <a:buNone/>
              <a:defRPr sz="6100"/>
            </a:lvl3pPr>
            <a:lvl4pPr>
              <a:buFontTx/>
              <a:buNone/>
              <a:defRPr sz="6100"/>
            </a:lvl4pPr>
            <a:lvl5pPr>
              <a:buFontTx/>
              <a:buNone/>
              <a:defRPr sz="6100"/>
            </a:lvl5pPr>
          </a:lstStyle>
          <a:p>
            <a:pPr lvl="0"/>
            <a:r>
              <a:rPr lang="en-US" dirty="0" smtClean="0"/>
              <a:t>Click here to add title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3.png"/><Relationship Id="rId18" Type="http://schemas.openxmlformats.org/officeDocument/2006/relationships/image" Target="../media/image10.jpeg"/><Relationship Id="rId3" Type="http://schemas.openxmlformats.org/officeDocument/2006/relationships/vmlDrawing" Target="../drawings/vmlDrawing1.vml"/><Relationship Id="rId7" Type="http://schemas.openxmlformats.org/officeDocument/2006/relationships/image" Target="../media/image8.png"/><Relationship Id="rId12" Type="http://schemas.openxmlformats.org/officeDocument/2006/relationships/oleObject" Target="../embeddings/oleObject3.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1.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2.png"/><Relationship Id="rId5" Type="http://schemas.openxmlformats.org/officeDocument/2006/relationships/image" Target="../media/image6.png"/><Relationship Id="rId15" Type="http://schemas.openxmlformats.org/officeDocument/2006/relationships/oleObject" Target="../embeddings/oleObject4.bin"/><Relationship Id="rId10" Type="http://schemas.openxmlformats.org/officeDocument/2006/relationships/oleObject" Target="../embeddings/oleObject2.bin"/><Relationship Id="rId4" Type="http://schemas.openxmlformats.org/officeDocument/2006/relationships/image" Target="../media/image5.png"/><Relationship Id="rId9" Type="http://schemas.openxmlformats.org/officeDocument/2006/relationships/image" Target="../media/image1.png"/><Relationship Id="rId1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3.png"/><Relationship Id="rId18" Type="http://schemas.openxmlformats.org/officeDocument/2006/relationships/image" Target="../media/image10.jpeg"/><Relationship Id="rId3" Type="http://schemas.openxmlformats.org/officeDocument/2006/relationships/vmlDrawing" Target="../drawings/vmlDrawing2.vml"/><Relationship Id="rId7" Type="http://schemas.openxmlformats.org/officeDocument/2006/relationships/image" Target="../media/image8.png"/><Relationship Id="rId12" Type="http://schemas.openxmlformats.org/officeDocument/2006/relationships/oleObject" Target="../embeddings/oleObject7.bin"/><Relationship Id="rId17" Type="http://schemas.openxmlformats.org/officeDocument/2006/relationships/hyperlink" Target="http://www.facebook.com/pages/PosterPresentationscom/217914411419?v=app_4949752878&amp;ref=ts" TargetMode="External"/><Relationship Id="rId2" Type="http://schemas.openxmlformats.org/officeDocument/2006/relationships/theme" Target="../theme/theme2.xml"/><Relationship Id="rId16"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2.png"/><Relationship Id="rId5" Type="http://schemas.openxmlformats.org/officeDocument/2006/relationships/image" Target="../media/image6.png"/><Relationship Id="rId15" Type="http://schemas.openxmlformats.org/officeDocument/2006/relationships/oleObject" Target="../embeddings/oleObject8.bin"/><Relationship Id="rId10" Type="http://schemas.openxmlformats.org/officeDocument/2006/relationships/oleObject" Target="../embeddings/oleObject6.bin"/><Relationship Id="rId4" Type="http://schemas.openxmlformats.org/officeDocument/2006/relationships/image" Target="../media/image5.png"/><Relationship Id="rId9" Type="http://schemas.openxmlformats.org/officeDocument/2006/relationships/image" Target="../media/image1.png"/><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1"/>
            <a:ext cx="30275213" cy="5440680"/>
          </a:xfrm>
          <a:prstGeom prst="rect">
            <a:avLst/>
          </a:prstGeom>
          <a:solidFill>
            <a:schemeClr val="accent5">
              <a:lumMod val="75000"/>
            </a:schemeClr>
          </a:solidFill>
          <a:ln w="9525">
            <a:solidFill>
              <a:schemeClr val="tx1"/>
            </a:solidFill>
            <a:miter lim="800000"/>
            <a:headEnd/>
            <a:tailEnd/>
          </a:ln>
          <a:effectLst/>
        </p:spPr>
        <p:txBody>
          <a:bodyPr wrap="none" lIns="89551" tIns="44774" rIns="89551" bIns="44774" anchor="ctr"/>
          <a:lstStyle/>
          <a:p>
            <a:pPr>
              <a:defRPr/>
            </a:pPr>
            <a:endParaRPr lang="en-US" dirty="0"/>
          </a:p>
        </p:txBody>
      </p:sp>
      <p:sp>
        <p:nvSpPr>
          <p:cNvPr id="9" name="Rectangle 9"/>
          <p:cNvSpPr>
            <a:spLocks noChangeArrowheads="1"/>
          </p:cNvSpPr>
          <p:nvPr/>
        </p:nvSpPr>
        <p:spPr bwMode="auto">
          <a:xfrm>
            <a:off x="0" y="5425452"/>
            <a:ext cx="30275213" cy="198164"/>
          </a:xfrm>
          <a:prstGeom prst="rect">
            <a:avLst/>
          </a:prstGeom>
          <a:solidFill>
            <a:schemeClr val="accent5">
              <a:lumMod val="50000"/>
            </a:schemeClr>
          </a:solidFill>
          <a:ln w="152400">
            <a:noFill/>
            <a:miter lim="800000"/>
            <a:headEnd/>
            <a:tailEnd/>
          </a:ln>
          <a:effectLst/>
        </p:spPr>
        <p:txBody>
          <a:bodyPr wrap="none" lIns="89551" tIns="44774" rIns="89551" bIns="44774" anchor="ctr"/>
          <a:lstStyle/>
          <a:p>
            <a:pPr>
              <a:defRPr/>
            </a:pPr>
            <a:endParaRPr lang="en-US" dirty="0"/>
          </a:p>
        </p:txBody>
      </p:sp>
      <p:sp>
        <p:nvSpPr>
          <p:cNvPr id="16" name="Rectangle 33"/>
          <p:cNvSpPr>
            <a:spLocks noChangeArrowheads="1"/>
          </p:cNvSpPr>
          <p:nvPr/>
        </p:nvSpPr>
        <p:spPr bwMode="auto">
          <a:xfrm>
            <a:off x="634515" y="6446521"/>
            <a:ext cx="14291153" cy="35160496"/>
          </a:xfrm>
          <a:prstGeom prst="roundRect">
            <a:avLst>
              <a:gd name="adj" fmla="val 321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89551" tIns="44774" rIns="89551" bIns="44774" anchor="ctr"/>
          <a:lstStyle/>
          <a:p>
            <a:pPr>
              <a:defRPr/>
            </a:pPr>
            <a:endParaRPr lang="en-US" dirty="0"/>
          </a:p>
        </p:txBody>
      </p:sp>
      <p:sp>
        <p:nvSpPr>
          <p:cNvPr id="21" name="Rectangle 33"/>
          <p:cNvSpPr>
            <a:spLocks noChangeArrowheads="1"/>
          </p:cNvSpPr>
          <p:nvPr userDrawn="1"/>
        </p:nvSpPr>
        <p:spPr bwMode="auto">
          <a:xfrm>
            <a:off x="15349546" y="6446521"/>
            <a:ext cx="14291153" cy="35160496"/>
          </a:xfrm>
          <a:prstGeom prst="roundRect">
            <a:avLst>
              <a:gd name="adj" fmla="val 321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89551" tIns="44774" rIns="89551" bIns="44774" anchor="ctr"/>
          <a:lstStyle/>
          <a:p>
            <a:pPr>
              <a:defRPr/>
            </a:pPr>
            <a:endParaRPr lang="en-US" dirty="0"/>
          </a:p>
        </p:txBody>
      </p:sp>
      <p:grpSp>
        <p:nvGrpSpPr>
          <p:cNvPr id="23" name="Group 22"/>
          <p:cNvGrpSpPr/>
          <p:nvPr userDrawn="1"/>
        </p:nvGrpSpPr>
        <p:grpSpPr>
          <a:xfrm>
            <a:off x="-12658121" y="-48127"/>
            <a:ext cx="12259293" cy="42851889"/>
            <a:chOff x="-11225189" y="-1"/>
            <a:chExt cx="11018865" cy="38516022"/>
          </a:xfrm>
        </p:grpSpPr>
        <p:sp>
          <p:nvSpPr>
            <p:cNvPr id="24" name="Rectangle 23"/>
            <p:cNvSpPr/>
            <p:nvPr/>
          </p:nvSpPr>
          <p:spPr>
            <a:xfrm>
              <a:off x="-11216136" y="-1"/>
              <a:ext cx="11009812" cy="3851602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4000" b="1" spc="0" dirty="0" smtClean="0">
                  <a:solidFill>
                    <a:srgbClr val="FF0000"/>
                  </a:solidFill>
                  <a:latin typeface="Trebuchet MS" pitchFamily="34" charset="0"/>
                </a:rPr>
                <a:t>(—THIS SIDEBAR DOES NOT PRINT—)</a:t>
              </a:r>
              <a:endParaRPr lang="en-US" sz="4000" b="1" spc="600" dirty="0" smtClean="0">
                <a:solidFill>
                  <a:schemeClr val="bg1"/>
                </a:solidFill>
                <a:latin typeface="Trebuchet MS" pitchFamily="34" charset="0"/>
              </a:endParaRPr>
            </a:p>
            <a:p>
              <a:pPr algn="ctr"/>
              <a:r>
                <a:rPr lang="en-US" sz="4800" b="1" spc="600" dirty="0" smtClean="0">
                  <a:solidFill>
                    <a:schemeClr val="bg1"/>
                  </a:solidFill>
                  <a:latin typeface="Trebuchet MS" pitchFamily="34" charset="0"/>
                </a:rPr>
                <a:t>DESIGN</a:t>
              </a:r>
              <a:r>
                <a:rPr lang="en-US" sz="4800" b="1" spc="600" baseline="0" dirty="0" smtClean="0">
                  <a:solidFill>
                    <a:schemeClr val="bg1"/>
                  </a:solidFill>
                  <a:latin typeface="Trebuchet MS" pitchFamily="34" charset="0"/>
                </a:rPr>
                <a:t> </a:t>
              </a:r>
              <a:r>
                <a:rPr lang="en-US" sz="4800" b="1" spc="600" dirty="0" smtClean="0">
                  <a:solidFill>
                    <a:schemeClr val="bg1"/>
                  </a:solidFill>
                  <a:latin typeface="Trebuchet MS" pitchFamily="34" charset="0"/>
                </a:rPr>
                <a:t>GUIDE</a:t>
              </a:r>
            </a:p>
            <a:p>
              <a:pPr algn="ctr"/>
              <a:endParaRPr lang="en-US" sz="3600" b="1" dirty="0" smtClean="0">
                <a:latin typeface="Trebuchet MS" pitchFamily="34" charset="0"/>
              </a:endParaRPr>
            </a:p>
            <a:p>
              <a:pPr defTabSz="3765639"/>
              <a:r>
                <a:rPr lang="en-US" sz="3600" i="0" dirty="0" smtClean="0">
                  <a:latin typeface="Trebuchet MS" pitchFamily="34" charset="0"/>
                </a:rPr>
                <a:t>This PowerPoint</a:t>
              </a:r>
              <a:r>
                <a:rPr lang="en-US" sz="3600" i="0" baseline="0" dirty="0" smtClean="0">
                  <a:latin typeface="Trebuchet MS" pitchFamily="34" charset="0"/>
                </a:rPr>
                <a:t> </a:t>
              </a:r>
              <a:r>
                <a:rPr lang="en-US" sz="3600" i="0" dirty="0" smtClean="0">
                  <a:latin typeface="Trebuchet MS" pitchFamily="34" charset="0"/>
                </a:rPr>
                <a:t>2007 template produces</a:t>
              </a:r>
              <a:r>
                <a:rPr lang="en-US" sz="3600" i="0" baseline="0" dirty="0" smtClean="0">
                  <a:latin typeface="Trebuchet MS" pitchFamily="34" charset="0"/>
                </a:rPr>
                <a:t> </a:t>
              </a:r>
              <a:r>
                <a:rPr lang="en-US" sz="3600" i="0" dirty="0" smtClean="0">
                  <a:latin typeface="Trebuchet MS" pitchFamily="34" charset="0"/>
                </a:rPr>
                <a:t>an</a:t>
              </a:r>
              <a:r>
                <a:rPr lang="en-US" sz="3600" i="0" baseline="0" dirty="0" smtClean="0">
                  <a:latin typeface="Trebuchet MS" pitchFamily="34" charset="0"/>
                </a:rPr>
                <a:t> A0</a:t>
              </a:r>
              <a:r>
                <a:rPr lang="en-US" sz="3600" i="0" dirty="0" smtClean="0">
                  <a:latin typeface="Trebuchet MS" pitchFamily="34" charset="0"/>
                </a:rPr>
                <a:t> presentation poster. </a:t>
              </a:r>
              <a:r>
                <a:rPr lang="en-US" sz="3600" dirty="0" smtClean="0">
                  <a:latin typeface="Trebuchet MS" pitchFamily="34" charset="0"/>
                </a:rPr>
                <a:t>You</a:t>
              </a:r>
              <a:r>
                <a:rPr lang="en-US" sz="3600" baseline="0" dirty="0" smtClean="0">
                  <a:latin typeface="Trebuchet MS" pitchFamily="34" charset="0"/>
                </a:rPr>
                <a:t> can u</a:t>
              </a:r>
              <a:r>
                <a:rPr lang="en-US" sz="3600" dirty="0" smtClean="0">
                  <a:latin typeface="Trebuchet MS" pitchFamily="34" charset="0"/>
                </a:rPr>
                <a:t>se</a:t>
              </a:r>
              <a:r>
                <a:rPr lang="en-US" sz="3600" baseline="0" dirty="0" smtClean="0">
                  <a:latin typeface="Trebuchet MS" pitchFamily="34" charset="0"/>
                </a:rPr>
                <a:t> it to create your research poster and </a:t>
              </a:r>
              <a:r>
                <a:rPr lang="en-US" sz="3600" dirty="0" smtClean="0">
                  <a:latin typeface="Trebuchet MS" pitchFamily="34" charset="0"/>
                </a:rPr>
                <a:t>save valuable time placing titles, subtitles,</a:t>
              </a:r>
              <a:r>
                <a:rPr lang="en-US" sz="3600" baseline="0" dirty="0" smtClean="0">
                  <a:latin typeface="Trebuchet MS" pitchFamily="34" charset="0"/>
                </a:rPr>
                <a:t> text, and graphics</a:t>
              </a:r>
              <a:r>
                <a:rPr lang="en-US" sz="3600" dirty="0" smtClean="0">
                  <a:latin typeface="Trebuchet MS" pitchFamily="34" charset="0"/>
                </a:rPr>
                <a:t>. </a:t>
              </a:r>
            </a:p>
            <a:p>
              <a:pPr defTabSz="3765639"/>
              <a:endParaRPr lang="en-US" sz="3600" dirty="0" smtClean="0">
                <a:latin typeface="Trebuchet MS" pitchFamily="34" charset="0"/>
              </a:endParaRPr>
            </a:p>
            <a:p>
              <a:pPr defTabSz="4389219"/>
              <a:r>
                <a:rPr lang="en-US" sz="36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3600" b="1" dirty="0" smtClean="0">
                  <a:solidFill>
                    <a:srgbClr val="FFC000"/>
                  </a:solidFill>
                  <a:latin typeface="Trebuchet MS" pitchFamily="34" charset="0"/>
                </a:rPr>
                <a:t>PosterPresentations.com</a:t>
              </a:r>
              <a:r>
                <a:rPr lang="en-US" sz="3600" b="1" dirty="0" smtClean="0">
                  <a:solidFill>
                    <a:schemeClr val="bg1"/>
                  </a:solidFill>
                  <a:latin typeface="Trebuchet MS" pitchFamily="34" charset="0"/>
                </a:rPr>
                <a:t> </a:t>
              </a:r>
              <a:r>
                <a:rPr lang="en-US" sz="3600" dirty="0" smtClean="0">
                  <a:solidFill>
                    <a:schemeClr val="bg1"/>
                  </a:solidFill>
                  <a:latin typeface="Trebuchet MS" pitchFamily="34" charset="0"/>
                </a:rPr>
                <a:t>and click on HELP DESK.</a:t>
              </a:r>
            </a:p>
            <a:p>
              <a:pPr defTabSz="4389219"/>
              <a:endParaRPr lang="en-US" sz="3600" dirty="0" smtClean="0">
                <a:latin typeface="Trebuchet MS" pitchFamily="34" charset="0"/>
              </a:endParaRPr>
            </a:p>
            <a:p>
              <a:pPr defTabSz="4389219"/>
              <a:r>
                <a:rPr lang="en-US" sz="3600" dirty="0" smtClean="0">
                  <a:solidFill>
                    <a:schemeClr val="bg1"/>
                  </a:solidFill>
                  <a:latin typeface="Trebuchet MS" pitchFamily="34" charset="0"/>
                </a:rPr>
                <a:t>When</a:t>
              </a:r>
              <a:r>
                <a:rPr lang="en-US" sz="3600" baseline="0" dirty="0" smtClean="0">
                  <a:solidFill>
                    <a:schemeClr val="bg1"/>
                  </a:solidFill>
                  <a:latin typeface="Trebuchet MS" pitchFamily="34" charset="0"/>
                </a:rPr>
                <a:t> you are ready to print your poster</a:t>
              </a:r>
              <a:r>
                <a:rPr lang="en-US" sz="3600" dirty="0" smtClean="0">
                  <a:solidFill>
                    <a:schemeClr val="bg1"/>
                  </a:solidFill>
                  <a:latin typeface="Trebuchet MS" pitchFamily="34" charset="0"/>
                </a:rPr>
                <a:t>,</a:t>
              </a:r>
              <a:r>
                <a:rPr lang="en-US" sz="3600" baseline="0" dirty="0" smtClean="0">
                  <a:solidFill>
                    <a:schemeClr val="bg1"/>
                  </a:solidFill>
                  <a:latin typeface="Trebuchet MS" pitchFamily="34" charset="0"/>
                </a:rPr>
                <a:t> go online to </a:t>
              </a:r>
              <a:r>
                <a:rPr lang="en-US" sz="3600" b="0" dirty="0" smtClean="0">
                  <a:solidFill>
                    <a:schemeClr val="bg1"/>
                  </a:solidFill>
                  <a:latin typeface="Trebuchet MS" pitchFamily="34" charset="0"/>
                </a:rPr>
                <a:t>PosterPresentations.com</a:t>
              </a:r>
              <a:r>
                <a:rPr lang="en-US" sz="3600" dirty="0" smtClean="0">
                  <a:solidFill>
                    <a:schemeClr val="bg1"/>
                  </a:solidFill>
                  <a:latin typeface="Trebuchet MS" pitchFamily="34" charset="0"/>
                </a:rPr>
                <a:t/>
              </a:r>
              <a:br>
                <a:rPr lang="en-US" sz="3600" dirty="0" smtClean="0">
                  <a:solidFill>
                    <a:schemeClr val="bg1"/>
                  </a:solidFill>
                  <a:latin typeface="Trebuchet MS" pitchFamily="34" charset="0"/>
                </a:rPr>
              </a:br>
              <a:endParaRPr lang="en-US" sz="3600" dirty="0" smtClean="0">
                <a:solidFill>
                  <a:schemeClr val="bg1"/>
                </a:solidFill>
                <a:latin typeface="Trebuchet MS" pitchFamily="34" charset="0"/>
              </a:endParaRPr>
            </a:p>
            <a:p>
              <a:pPr algn="l" defTabSz="3765639"/>
              <a:r>
                <a:rPr lang="en-US" sz="3600" b="0" dirty="0" smtClean="0">
                  <a:solidFill>
                    <a:schemeClr val="bg1"/>
                  </a:solidFill>
                  <a:latin typeface="Trebuchet MS" pitchFamily="34" charset="0"/>
                </a:rPr>
                <a:t>Need</a:t>
              </a:r>
              <a:r>
                <a:rPr lang="en-US" sz="3600" b="0" baseline="0" dirty="0" smtClean="0">
                  <a:solidFill>
                    <a:schemeClr val="bg1"/>
                  </a:solidFill>
                  <a:latin typeface="Trebuchet MS" pitchFamily="34" charset="0"/>
                </a:rPr>
                <a:t> assistance? Call us at </a:t>
              </a:r>
              <a:r>
                <a:rPr lang="en-US" sz="3600" b="0" dirty="0" smtClean="0">
                  <a:solidFill>
                    <a:srgbClr val="FFC000"/>
                  </a:solidFill>
                  <a:latin typeface="Trebuchet MS" pitchFamily="34" charset="0"/>
                </a:rPr>
                <a:t>1.510.649.3001</a:t>
              </a:r>
            </a:p>
            <a:p>
              <a:pPr algn="l" defTabSz="3765639"/>
              <a:endParaRPr lang="en-US" sz="4400" b="1" dirty="0" smtClean="0">
                <a:solidFill>
                  <a:srgbClr val="FFFF00"/>
                </a:solidFill>
                <a:latin typeface="Trebuchet MS" pitchFamily="34" charset="0"/>
              </a:endParaRPr>
            </a:p>
            <a:p>
              <a:pPr algn="ctr"/>
              <a:endParaRPr lang="en-US" sz="3200" b="1" dirty="0" smtClean="0">
                <a:solidFill>
                  <a:schemeClr val="bg1"/>
                </a:solidFill>
                <a:latin typeface="Trebuchet MS" pitchFamily="34" charset="0"/>
              </a:endParaRPr>
            </a:p>
            <a:p>
              <a:pPr algn="ctr"/>
              <a:r>
                <a:rPr lang="en-US" sz="4800" b="1" spc="600" dirty="0" smtClean="0">
                  <a:solidFill>
                    <a:schemeClr val="bg1"/>
                  </a:solidFill>
                  <a:latin typeface="Trebuchet MS" pitchFamily="34" charset="0"/>
                </a:rPr>
                <a:t>QUICK START</a:t>
              </a:r>
            </a:p>
            <a:p>
              <a:pPr algn="ctr"/>
              <a:endParaRPr lang="en-US" sz="4000" b="1" baseline="0" dirty="0" smtClean="0">
                <a:solidFill>
                  <a:schemeClr val="bg1"/>
                </a:solidFill>
                <a:latin typeface="Trebuchet MS" pitchFamily="34" charset="0"/>
              </a:endParaRPr>
            </a:p>
            <a:p>
              <a:pPr algn="ctr"/>
              <a:r>
                <a:rPr lang="en-US" sz="4000" b="1" baseline="0" dirty="0" smtClean="0">
                  <a:solidFill>
                    <a:srgbClr val="FFC000"/>
                  </a:solidFill>
                  <a:latin typeface="Trebuchet MS" pitchFamily="34" charset="0"/>
                </a:rPr>
                <a:t>Zoom in and out</a:t>
              </a:r>
            </a:p>
            <a:p>
              <a:pPr marL="2527300" indent="-650875" algn="l" defTabSz="850900">
                <a:tabLst/>
              </a:pPr>
              <a:r>
                <a:rPr lang="en-US" sz="3200" b="0" baseline="0" dirty="0" smtClean="0">
                  <a:solidFill>
                    <a:schemeClr val="bg1"/>
                  </a:solidFill>
                  <a:latin typeface="Trebuchet MS" pitchFamily="34" charset="0"/>
                </a:rPr>
                <a:t>	</a:t>
              </a:r>
              <a:r>
                <a:rPr lang="en-US" sz="3200" b="0" baseline="0" dirty="0" smtClean="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3600" b="0" baseline="0" dirty="0" smtClean="0">
                <a:solidFill>
                  <a:schemeClr val="bg1"/>
                </a:solidFill>
                <a:latin typeface="Trebuchet MS" pitchFamily="34" charset="0"/>
              </a:endParaRPr>
            </a:p>
            <a:p>
              <a:pPr algn="ctr"/>
              <a:r>
                <a:rPr lang="en-US" sz="4000" b="1" baseline="0" dirty="0" smtClean="0">
                  <a:solidFill>
                    <a:srgbClr val="FFC000"/>
                  </a:solidFill>
                  <a:latin typeface="Trebuchet MS" pitchFamily="34" charset="0"/>
                </a:rPr>
                <a:t>Title, Authors, and Affiliations</a:t>
              </a:r>
            </a:p>
            <a:p>
              <a:pPr algn="l"/>
              <a:r>
                <a:rPr lang="en-US" sz="32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32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3200" b="0" spc="0" baseline="0" dirty="0" smtClean="0">
                <a:solidFill>
                  <a:schemeClr val="bg1">
                    <a:lumMod val="75000"/>
                  </a:schemeClr>
                </a:solidFill>
                <a:latin typeface="Trebuchet MS" pitchFamily="34" charset="0"/>
              </a:endParaRPr>
            </a:p>
            <a:p>
              <a:pPr algn="l"/>
              <a:r>
                <a:rPr lang="en-US" sz="3200" b="1" spc="300" baseline="0" dirty="0" smtClean="0">
                  <a:solidFill>
                    <a:srgbClr val="FFC000"/>
                  </a:solidFill>
                  <a:latin typeface="Trebuchet MS" pitchFamily="34" charset="0"/>
                </a:rPr>
                <a:t>TIP</a:t>
              </a:r>
              <a:r>
                <a:rPr lang="en-US" sz="3200" b="1" baseline="0" dirty="0" smtClean="0">
                  <a:solidFill>
                    <a:srgbClr val="FFC000"/>
                  </a:solidFill>
                  <a:latin typeface="Trebuchet MS" pitchFamily="34" charset="0"/>
                </a:rPr>
                <a:t>: </a:t>
              </a:r>
              <a:r>
                <a:rPr lang="en-US" sz="32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3600" b="1" baseline="0" dirty="0" smtClean="0">
                  <a:solidFill>
                    <a:schemeClr val="bg1"/>
                  </a:solidFill>
                  <a:latin typeface="Trebuchet MS" pitchFamily="34" charset="0"/>
                </a:rPr>
                <a:t/>
              </a:r>
              <a:br>
                <a:rPr lang="en-US" sz="3600" b="1" baseline="0" dirty="0" smtClean="0">
                  <a:solidFill>
                    <a:schemeClr val="bg1"/>
                  </a:solidFill>
                  <a:latin typeface="Trebuchet MS" pitchFamily="34" charset="0"/>
                </a:rPr>
              </a:br>
              <a:endParaRPr lang="en-US" sz="3600" b="1" dirty="0" smtClean="0">
                <a:solidFill>
                  <a:schemeClr val="bg1"/>
                </a:solidFill>
                <a:latin typeface="Trebuchet MS" pitchFamily="34" charset="0"/>
              </a:endParaRPr>
            </a:p>
            <a:p>
              <a:pPr algn="ctr"/>
              <a:endParaRPr lang="en-US" sz="3600" b="1" dirty="0" smtClean="0">
                <a:solidFill>
                  <a:srgbClr val="FFC000"/>
                </a:solidFill>
                <a:latin typeface="Trebuchet MS" pitchFamily="34" charset="0"/>
              </a:endParaRPr>
            </a:p>
            <a:p>
              <a:pPr algn="ctr"/>
              <a:endParaRPr lang="en-US" sz="3600" b="1" dirty="0" smtClean="0">
                <a:solidFill>
                  <a:srgbClr val="FFC000"/>
                </a:solidFill>
                <a:latin typeface="Trebuchet MS" pitchFamily="34" charset="0"/>
              </a:endParaRPr>
            </a:p>
            <a:p>
              <a:pPr algn="ctr"/>
              <a:r>
                <a:rPr lang="en-US" sz="4000" b="1" dirty="0" smtClean="0">
                  <a:solidFill>
                    <a:srgbClr val="FFC000"/>
                  </a:solidFill>
                  <a:latin typeface="Trebuchet MS" pitchFamily="34" charset="0"/>
                </a:rPr>
                <a:t>Adding Logos</a:t>
              </a:r>
              <a:r>
                <a:rPr lang="en-US" sz="4000" b="1" baseline="0" dirty="0" smtClean="0">
                  <a:solidFill>
                    <a:srgbClr val="FFC000"/>
                  </a:solidFill>
                  <a:latin typeface="Trebuchet MS" pitchFamily="34" charset="0"/>
                </a:rPr>
                <a:t> / Seals</a:t>
              </a:r>
            </a:p>
            <a:p>
              <a:pPr algn="l"/>
              <a:r>
                <a:rPr lang="en-US" sz="32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3200" b="0" spc="300" baseline="0" dirty="0" smtClean="0">
                <a:solidFill>
                  <a:schemeClr val="bg1">
                    <a:lumMod val="75000"/>
                  </a:schemeClr>
                </a:solidFill>
                <a:latin typeface="Trebuchet MS" pitchFamily="34" charset="0"/>
              </a:endParaRPr>
            </a:p>
            <a:p>
              <a:pPr algn="l"/>
              <a:r>
                <a:rPr lang="en-US" sz="3200" b="1" spc="300" baseline="0" dirty="0" smtClean="0">
                  <a:solidFill>
                    <a:srgbClr val="FFC000"/>
                  </a:solidFill>
                  <a:latin typeface="Trebuchet MS" pitchFamily="34" charset="0"/>
                </a:rPr>
                <a:t>TIP:</a:t>
              </a:r>
              <a:r>
                <a:rPr lang="en-US" sz="3200" b="1" spc="0" baseline="0" dirty="0" smtClean="0">
                  <a:solidFill>
                    <a:srgbClr val="FFC000"/>
                  </a:solidFill>
                  <a:latin typeface="Trebuchet MS" pitchFamily="34" charset="0"/>
                </a:rPr>
                <a:t> </a:t>
              </a:r>
              <a:r>
                <a:rPr lang="en-US" sz="3200" b="0" baseline="0" dirty="0" smtClean="0">
                  <a:solidFill>
                    <a:schemeClr val="bg1">
                      <a:lumMod val="75000"/>
                    </a:schemeClr>
                  </a:solidFill>
                  <a:latin typeface="Trebuchet MS" pitchFamily="34" charset="0"/>
                </a:rPr>
                <a:t>See if your school’s logo is available on our free poster templates page.</a:t>
              </a:r>
            </a:p>
            <a:p>
              <a:pPr algn="l"/>
              <a:endParaRPr lang="en-US" sz="3200" b="0" baseline="0" dirty="0" smtClean="0">
                <a:latin typeface="Trebuchet MS" pitchFamily="34" charset="0"/>
              </a:endParaRPr>
            </a:p>
            <a:p>
              <a:pPr algn="ctr"/>
              <a:r>
                <a:rPr lang="en-US" sz="4000" b="1" baseline="0" dirty="0" smtClean="0">
                  <a:solidFill>
                    <a:srgbClr val="FFC000"/>
                  </a:solidFill>
                  <a:latin typeface="Trebuchet MS" pitchFamily="34" charset="0"/>
                </a:rPr>
                <a:t>Photographs / Graphics</a:t>
              </a:r>
            </a:p>
            <a:p>
              <a:pPr algn="l" defTabSz="977900"/>
              <a:r>
                <a:rPr lang="en-US" sz="32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3200" b="0" spc="0" baseline="0" dirty="0" smtClean="0">
                  <a:solidFill>
                    <a:schemeClr val="bg1">
                      <a:lumMod val="75000"/>
                    </a:schemeClr>
                  </a:solidFill>
                  <a:latin typeface="Trebuchet MS" pitchFamily="34" charset="0"/>
                </a:rPr>
                <a:t>disproportionally.</a:t>
              </a:r>
            </a:p>
            <a:p>
              <a:pPr algn="l" defTabSz="977900"/>
              <a:endParaRPr lang="en-US" sz="3200" b="0" baseline="0" dirty="0" smtClean="0">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r>
                <a:rPr lang="en-US" sz="4000" b="1" baseline="0" dirty="0" smtClean="0">
                  <a:solidFill>
                    <a:srgbClr val="FFC000"/>
                  </a:solidFill>
                  <a:latin typeface="Trebuchet MS" pitchFamily="34" charset="0"/>
                </a:rPr>
                <a:t>Image Quality Check</a:t>
              </a:r>
            </a:p>
            <a:p>
              <a:pPr lvl="0" algn="l" defTabSz="977900"/>
              <a:r>
                <a:rPr lang="en-US" sz="32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3600" b="0" dirty="0" smtClean="0">
                <a:latin typeface="Trebuchet MS" pitchFamily="34" charset="0"/>
              </a:endParaRPr>
            </a:p>
          </p:txBody>
        </p:sp>
        <p:cxnSp>
          <p:nvCxnSpPr>
            <p:cNvPr id="25" name="Straight Connector 24"/>
            <p:cNvCxnSpPr/>
            <p:nvPr/>
          </p:nvCxnSpPr>
          <p:spPr>
            <a:xfrm>
              <a:off x="-11225189" y="7240467"/>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26" name="Picture 25"/>
            <p:cNvPicPr>
              <a:picLocks noChangeAspect="1"/>
            </p:cNvPicPr>
            <p:nvPr userDrawn="1"/>
          </p:nvPicPr>
          <p:blipFill>
            <a:blip r:embed="rId4" cstate="print"/>
            <a:stretch>
              <a:fillRect/>
            </a:stretch>
          </p:blipFill>
          <p:spPr>
            <a:xfrm>
              <a:off x="-10479105" y="12472417"/>
              <a:ext cx="1597666" cy="1201935"/>
            </a:xfrm>
            <a:prstGeom prst="rect">
              <a:avLst/>
            </a:prstGeom>
          </p:spPr>
        </p:pic>
        <p:pic>
          <p:nvPicPr>
            <p:cNvPr id="30" name="Picture 29"/>
            <p:cNvPicPr>
              <a:picLocks noChangeAspect="1"/>
            </p:cNvPicPr>
            <p:nvPr userDrawn="1"/>
          </p:nvPicPr>
          <p:blipFill>
            <a:blip r:embed="rId5" cstate="print"/>
            <a:stretch>
              <a:fillRect/>
            </a:stretch>
          </p:blipFill>
          <p:spPr>
            <a:xfrm>
              <a:off x="-10732765" y="19116994"/>
              <a:ext cx="9986808" cy="1053596"/>
            </a:xfrm>
            <a:prstGeom prst="rect">
              <a:avLst/>
            </a:prstGeom>
          </p:spPr>
        </p:pic>
        <p:grpSp>
          <p:nvGrpSpPr>
            <p:cNvPr id="32" name="Group 31"/>
            <p:cNvGrpSpPr/>
            <p:nvPr userDrawn="1"/>
          </p:nvGrpSpPr>
          <p:grpSpPr>
            <a:xfrm>
              <a:off x="-9744993" y="29384977"/>
              <a:ext cx="7531182" cy="2202634"/>
              <a:chOff x="-4470427" y="13701622"/>
              <a:chExt cx="3470785" cy="1011982"/>
            </a:xfrm>
          </p:grpSpPr>
          <p:grpSp>
            <p:nvGrpSpPr>
              <p:cNvPr id="46" name="Group 45"/>
              <p:cNvGrpSpPr/>
              <p:nvPr userDrawn="1"/>
            </p:nvGrpSpPr>
            <p:grpSpPr>
              <a:xfrm>
                <a:off x="-2783495" y="13745853"/>
                <a:ext cx="624431" cy="898924"/>
                <a:chOff x="-3958697" y="14964973"/>
                <a:chExt cx="779338" cy="1288152"/>
              </a:xfrm>
            </p:grpSpPr>
            <p:pic>
              <p:nvPicPr>
                <p:cNvPr id="52" name="Picture 51"/>
                <p:cNvPicPr>
                  <a:picLocks noChangeAspect="1"/>
                </p:cNvPicPr>
                <p:nvPr userDrawn="1"/>
              </p:nvPicPr>
              <p:blipFill>
                <a:blip r:embed="rId6" cstate="print"/>
                <a:stretch>
                  <a:fillRect/>
                </a:stretch>
              </p:blipFill>
              <p:spPr>
                <a:xfrm>
                  <a:off x="-3948160" y="14964973"/>
                  <a:ext cx="768801" cy="1090857"/>
                </a:xfrm>
                <a:prstGeom prst="rect">
                  <a:avLst/>
                </a:prstGeom>
              </p:spPr>
            </p:pic>
            <p:sp>
              <p:nvSpPr>
                <p:cNvPr id="53" name="TextBox 52"/>
                <p:cNvSpPr txBox="1"/>
                <p:nvPr userDrawn="1"/>
              </p:nvSpPr>
              <p:spPr>
                <a:xfrm>
                  <a:off x="-3958697" y="15961716"/>
                  <a:ext cx="779337" cy="291409"/>
                </a:xfrm>
                <a:prstGeom prst="rect">
                  <a:avLst/>
                </a:prstGeom>
                <a:solidFill>
                  <a:schemeClr val="accent1"/>
                </a:solidFill>
                <a:ln>
                  <a:noFill/>
                </a:ln>
              </p:spPr>
              <p:txBody>
                <a:bodyPr wrap="square" lIns="91440" tIns="91440" rIns="91440" bIns="91440" rtlCol="0">
                  <a:spAutoFit/>
                </a:bodyPr>
                <a:lstStyle/>
                <a:p>
                  <a:pPr algn="ctr"/>
                  <a:r>
                    <a:rPr lang="en-US" sz="2000" b="1" dirty="0" smtClean="0">
                      <a:solidFill>
                        <a:schemeClr val="tx1"/>
                      </a:solidFill>
                    </a:rPr>
                    <a:t>ORIGINAL</a:t>
                  </a:r>
                  <a:endParaRPr lang="en-US" sz="2000" b="1" dirty="0">
                    <a:solidFill>
                      <a:schemeClr val="tx1"/>
                    </a:solidFill>
                  </a:endParaRPr>
                </a:p>
              </p:txBody>
            </p:sp>
          </p:grpSp>
          <p:grpSp>
            <p:nvGrpSpPr>
              <p:cNvPr id="47" name="Group 46"/>
              <p:cNvGrpSpPr/>
              <p:nvPr userDrawn="1"/>
            </p:nvGrpSpPr>
            <p:grpSpPr>
              <a:xfrm>
                <a:off x="-2033159" y="13745867"/>
                <a:ext cx="1033517" cy="898915"/>
                <a:chOff x="-2921738" y="14889872"/>
                <a:chExt cx="1420279" cy="1235304"/>
              </a:xfrm>
            </p:grpSpPr>
            <p:pic>
              <p:nvPicPr>
                <p:cNvPr id="50" name="Picture 49"/>
                <p:cNvPicPr>
                  <a:picLocks noChangeAspect="1"/>
                </p:cNvPicPr>
                <p:nvPr userDrawn="1"/>
              </p:nvPicPr>
              <p:blipFill>
                <a:blip r:embed="rId6" cstate="print"/>
                <a:stretch>
                  <a:fillRect/>
                </a:stretch>
              </p:blipFill>
              <p:spPr>
                <a:xfrm>
                  <a:off x="-2921738" y="14889872"/>
                  <a:ext cx="1420279" cy="1029694"/>
                </a:xfrm>
                <a:prstGeom prst="rect">
                  <a:avLst/>
                </a:prstGeom>
              </p:spPr>
            </p:pic>
            <p:sp>
              <p:nvSpPr>
                <p:cNvPr id="51" name="TextBox 50"/>
                <p:cNvSpPr txBox="1"/>
                <p:nvPr userDrawn="1"/>
              </p:nvSpPr>
              <p:spPr>
                <a:xfrm>
                  <a:off x="-2918991" y="15845720"/>
                  <a:ext cx="1417532" cy="279456"/>
                </a:xfrm>
                <a:prstGeom prst="rect">
                  <a:avLst/>
                </a:prstGeom>
                <a:solidFill>
                  <a:srgbClr val="FF0000"/>
                </a:solidFill>
              </p:spPr>
              <p:txBody>
                <a:bodyPr wrap="square" lIns="457200" tIns="91440" rIns="457200" bIns="91440" rtlCol="0">
                  <a:spAutoFit/>
                </a:bodyPr>
                <a:lstStyle/>
                <a:p>
                  <a:pPr algn="ctr"/>
                  <a:r>
                    <a:rPr lang="en-US" sz="2000" b="1" dirty="0" smtClean="0">
                      <a:solidFill>
                        <a:schemeClr val="bg1"/>
                      </a:solidFill>
                    </a:rPr>
                    <a:t>DISTORTED</a:t>
                  </a:r>
                  <a:endParaRPr lang="en-US" sz="900" b="1" dirty="0">
                    <a:solidFill>
                      <a:schemeClr val="bg1"/>
                    </a:solidFill>
                  </a:endParaRPr>
                </a:p>
              </p:txBody>
            </p:sp>
          </p:grpSp>
          <p:pic>
            <p:nvPicPr>
              <p:cNvPr id="48" name="Picture 47"/>
              <p:cNvPicPr>
                <a:picLocks noChangeAspect="1"/>
              </p:cNvPicPr>
              <p:nvPr userDrawn="1"/>
            </p:nvPicPr>
            <p:blipFill>
              <a:blip r:embed="rId7" cstate="print"/>
              <a:stretch>
                <a:fillRect/>
              </a:stretch>
            </p:blipFill>
            <p:spPr>
              <a:xfrm>
                <a:off x="-4470427" y="13701622"/>
                <a:ext cx="1098742" cy="847761"/>
              </a:xfrm>
              <a:prstGeom prst="rect">
                <a:avLst/>
              </a:prstGeom>
            </p:spPr>
          </p:pic>
          <p:sp>
            <p:nvSpPr>
              <p:cNvPr id="49" name="TextBox 48"/>
              <p:cNvSpPr txBox="1"/>
              <p:nvPr userDrawn="1"/>
            </p:nvSpPr>
            <p:spPr>
              <a:xfrm>
                <a:off x="-4440600" y="14388371"/>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37" name="Group 36"/>
            <p:cNvGrpSpPr/>
            <p:nvPr userDrawn="1"/>
          </p:nvGrpSpPr>
          <p:grpSpPr>
            <a:xfrm>
              <a:off x="-10573702" y="34554904"/>
              <a:ext cx="9344084" cy="2526502"/>
              <a:chOff x="-4835604" y="15859915"/>
              <a:chExt cx="4306270" cy="1160780"/>
            </a:xfrm>
          </p:grpSpPr>
          <p:graphicFrame>
            <p:nvGraphicFramePr>
              <p:cNvPr id="38" name="Object 37"/>
              <p:cNvGraphicFramePr>
                <a:graphicFrameLocks noChangeAspect="1"/>
              </p:cNvGraphicFramePr>
              <p:nvPr userDrawn="1">
                <p:extLst>
                  <p:ext uri="{D42A27DB-BD31-4B8C-83A1-F6EECF244321}">
                    <p14:modId xmlns:p14="http://schemas.microsoft.com/office/powerpoint/2010/main" val="4035688387"/>
                  </p:ext>
                </p:extLst>
              </p:nvPr>
            </p:nvGraphicFramePr>
            <p:xfrm>
              <a:off x="-4649322" y="15859915"/>
              <a:ext cx="1828800" cy="1117600"/>
            </p:xfrm>
            <a:graphic>
              <a:graphicData uri="http://schemas.openxmlformats.org/presentationml/2006/ole">
                <mc:AlternateContent xmlns:mc="http://schemas.openxmlformats.org/markup-compatibility/2006">
                  <mc:Choice xmlns:v="urn:schemas-microsoft-com:vml" Requires="v">
                    <p:oleObj spid="_x0000_s1058" name="Image" r:id="rId8" imgW="1828571" imgH="1117460" progId="">
                      <p:embed/>
                    </p:oleObj>
                  </mc:Choice>
                  <mc:Fallback>
                    <p:oleObj name="Image" r:id="rId8" imgW="1828571" imgH="1117460" progId="">
                      <p:embed/>
                      <p:pic>
                        <p:nvPicPr>
                          <p:cNvPr id="0" name="Picture 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9322" y="15859915"/>
                            <a:ext cx="18288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38"/>
              <p:cNvGraphicFramePr>
                <a:graphicFrameLocks noChangeAspect="1"/>
              </p:cNvGraphicFramePr>
              <p:nvPr userDrawn="1">
                <p:extLst>
                  <p:ext uri="{D42A27DB-BD31-4B8C-83A1-F6EECF244321}">
                    <p14:modId xmlns:p14="http://schemas.microsoft.com/office/powerpoint/2010/main" val="37521511"/>
                  </p:ext>
                </p:extLst>
              </p:nvPr>
            </p:nvGraphicFramePr>
            <p:xfrm>
              <a:off x="-2572617" y="15863608"/>
              <a:ext cx="1828800" cy="1117600"/>
            </p:xfrm>
            <a:graphic>
              <a:graphicData uri="http://schemas.openxmlformats.org/presentationml/2006/ole">
                <mc:AlternateContent xmlns:mc="http://schemas.openxmlformats.org/markup-compatibility/2006">
                  <mc:Choice xmlns:v="urn:schemas-microsoft-com:vml" Requires="v">
                    <p:oleObj spid="_x0000_s1059" name="Image" r:id="rId10" imgW="1828571" imgH="1117460" progId="">
                      <p:embed/>
                    </p:oleObj>
                  </mc:Choice>
                  <mc:Fallback>
                    <p:oleObj name="Image" r:id="rId10" imgW="1828571" imgH="1117460" progId="">
                      <p:embed/>
                      <p:pic>
                        <p:nvPicPr>
                          <p:cNvPr id="0" name="Picture 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72617" y="15863608"/>
                            <a:ext cx="18288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 name="TextBox 40"/>
              <p:cNvSpPr txBox="1"/>
              <p:nvPr userDrawn="1"/>
            </p:nvSpPr>
            <p:spPr>
              <a:xfrm rot="16200000">
                <a:off x="-5311537" y="16369501"/>
                <a:ext cx="1117601" cy="165735"/>
              </a:xfrm>
              <a:prstGeom prst="rect">
                <a:avLst/>
              </a:prstGeom>
              <a:noFill/>
            </p:spPr>
            <p:txBody>
              <a:bodyPr wrap="square" lIns="91440" tIns="91440" rIns="91440" bIns="0" rtlCol="0">
                <a:spAutoFit/>
              </a:bodyPr>
              <a:lstStyle/>
              <a:p>
                <a:pPr algn="ctr"/>
                <a:r>
                  <a:rPr lang="en-US" sz="2000" dirty="0" smtClean="0">
                    <a:solidFill>
                      <a:srgbClr val="92D050"/>
                    </a:solidFill>
                  </a:rPr>
                  <a:t>Good</a:t>
                </a:r>
                <a:r>
                  <a:rPr lang="en-US" sz="2000" baseline="0" dirty="0" smtClean="0">
                    <a:solidFill>
                      <a:srgbClr val="92D050"/>
                    </a:solidFill>
                  </a:rPr>
                  <a:t> </a:t>
                </a:r>
                <a:r>
                  <a:rPr lang="en-US" sz="2000" baseline="0" dirty="0" smtClean="0">
                    <a:solidFill>
                      <a:schemeClr val="bg1"/>
                    </a:solidFill>
                  </a:rPr>
                  <a:t>printing quality</a:t>
                </a:r>
                <a:endParaRPr lang="en-US" sz="2000" dirty="0">
                  <a:solidFill>
                    <a:schemeClr val="bg1"/>
                  </a:solidFill>
                </a:endParaRPr>
              </a:p>
            </p:txBody>
          </p:sp>
          <p:sp>
            <p:nvSpPr>
              <p:cNvPr id="45" name="TextBox 44"/>
              <p:cNvSpPr txBox="1"/>
              <p:nvPr userDrawn="1"/>
            </p:nvSpPr>
            <p:spPr>
              <a:xfrm rot="16200000">
                <a:off x="-1171002" y="16379027"/>
                <a:ext cx="1117601" cy="165735"/>
              </a:xfrm>
              <a:prstGeom prst="rect">
                <a:avLst/>
              </a:prstGeom>
              <a:noFill/>
            </p:spPr>
            <p:txBody>
              <a:bodyPr wrap="square" lIns="91440" tIns="91440" rIns="91440" bIns="0" rtlCol="0">
                <a:spAutoFit/>
              </a:bodyPr>
              <a:lstStyle/>
              <a:p>
                <a:pPr algn="ctr"/>
                <a:r>
                  <a:rPr lang="en-US" sz="2000" dirty="0" smtClean="0">
                    <a:solidFill>
                      <a:srgbClr val="FF0000"/>
                    </a:solidFill>
                  </a:rPr>
                  <a:t>Bad </a:t>
                </a:r>
                <a:r>
                  <a:rPr lang="en-US" sz="2000" dirty="0" smtClean="0">
                    <a:solidFill>
                      <a:schemeClr val="bg1"/>
                    </a:solidFill>
                  </a:rPr>
                  <a:t>printing quality</a:t>
                </a:r>
                <a:endParaRPr lang="en-US" sz="2000" dirty="0">
                  <a:solidFill>
                    <a:schemeClr val="bg1"/>
                  </a:solidFill>
                </a:endParaRPr>
              </a:p>
            </p:txBody>
          </p:sp>
        </p:grpSp>
      </p:grpSp>
      <p:grpSp>
        <p:nvGrpSpPr>
          <p:cNvPr id="54" name="Group 53"/>
          <p:cNvGrpSpPr/>
          <p:nvPr userDrawn="1"/>
        </p:nvGrpSpPr>
        <p:grpSpPr>
          <a:xfrm>
            <a:off x="30676632" y="0"/>
            <a:ext cx="12284832" cy="42803763"/>
            <a:chOff x="44157839" y="-55065"/>
            <a:chExt cx="11062139" cy="38543561"/>
          </a:xfrm>
        </p:grpSpPr>
        <p:sp>
          <p:nvSpPr>
            <p:cNvPr id="55" name="Rectangle 54"/>
            <p:cNvSpPr/>
            <p:nvPr userDrawn="1"/>
          </p:nvSpPr>
          <p:spPr>
            <a:xfrm>
              <a:off x="44157839" y="-55065"/>
              <a:ext cx="11062139" cy="3854356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800" b="1" spc="600" dirty="0" smtClean="0">
                  <a:solidFill>
                    <a:schemeClr val="bg1"/>
                  </a:solidFill>
                  <a:latin typeface="Trebuchet MS" pitchFamily="34" charset="0"/>
                </a:rPr>
                <a:t>QUICK START (cont.)</a:t>
              </a:r>
            </a:p>
            <a:p>
              <a:pPr algn="ctr"/>
              <a:endParaRPr lang="en-US" sz="4400" b="1" baseline="0" dirty="0" smtClean="0">
                <a:solidFill>
                  <a:schemeClr val="bg1"/>
                </a:solidFill>
                <a:latin typeface="Trebuchet MS" pitchFamily="34" charset="0"/>
              </a:endParaRPr>
            </a:p>
            <a:p>
              <a:pPr algn="ctr"/>
              <a:r>
                <a:rPr lang="en-US" sz="40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32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32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r>
                <a:rPr lang="en-US" sz="32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3200" b="0" baseline="0" dirty="0" smtClean="0">
                <a:solidFill>
                  <a:schemeClr val="bg1">
                    <a:lumMod val="75000"/>
                  </a:schemeClr>
                </a:solidFill>
                <a:latin typeface="Trebuchet MS" pitchFamily="34" charset="0"/>
              </a:endParaRPr>
            </a:p>
            <a:p>
              <a:pPr algn="ctr"/>
              <a:r>
                <a:rPr lang="en-US" sz="4000" b="1" baseline="0" dirty="0" smtClean="0">
                  <a:solidFill>
                    <a:srgbClr val="FFC000"/>
                  </a:solidFill>
                  <a:latin typeface="Trebuchet MS" pitchFamily="34" charset="0"/>
                </a:rPr>
                <a:t>How to add Text</a:t>
              </a:r>
            </a:p>
            <a:p>
              <a:pPr marL="3429000" lvl="2" indent="0" algn="l" defTabSz="114300"/>
              <a:r>
                <a:rPr lang="en-US" sz="32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32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3200" b="0" baseline="0" dirty="0" smtClean="0">
                  <a:solidFill>
                    <a:schemeClr val="bg1">
                      <a:lumMod val="75000"/>
                    </a:schemeClr>
                  </a:solidFill>
                  <a:latin typeface="Trebuchet MS" pitchFamily="34" charset="0"/>
                </a:rPr>
                <a:t> </a:t>
              </a:r>
              <a:r>
                <a:rPr kumimoji="0" lang="en-US" sz="40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a:t>
              </a:r>
              <a:b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b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The default template text offers a good starting point. Follow the conference requirements.</a:t>
              </a:r>
              <a:endParaRPr lang="en-US" sz="3200" b="0" baseline="0" dirty="0" smtClean="0">
                <a:solidFill>
                  <a:schemeClr val="bg1">
                    <a:lumMod val="75000"/>
                  </a:schemeClr>
                </a:solidFill>
                <a:latin typeface="Trebuchet MS" pitchFamily="34" charset="0"/>
              </a:endParaRPr>
            </a:p>
            <a:p>
              <a:pPr marL="1518341" lvl="2" indent="0" algn="l" defTabSz="114300"/>
              <a:endParaRPr lang="en-US" sz="3200" b="0" baseline="0" dirty="0" smtClean="0">
                <a:solidFill>
                  <a:schemeClr val="bg1">
                    <a:lumMod val="75000"/>
                  </a:schemeClr>
                </a:solidFill>
                <a:latin typeface="Trebuchet MS" pitchFamily="34" charset="0"/>
              </a:endParaRPr>
            </a:p>
            <a:p>
              <a:pPr algn="ctr"/>
              <a:r>
                <a:rPr lang="en-US" sz="4000" b="1" baseline="0" dirty="0" smtClean="0">
                  <a:solidFill>
                    <a:srgbClr val="FFC000"/>
                  </a:solidFill>
                  <a:latin typeface="Trebuchet MS" pitchFamily="34" charset="0"/>
                </a:rPr>
                <a:t>How to add Tables</a:t>
              </a:r>
            </a:p>
            <a:p>
              <a:pPr marL="2000250" lvl="1" indent="0" algn="l" defTabSz="114300"/>
              <a:r>
                <a:rPr lang="en-US" sz="3200" b="0" baseline="0" dirty="0" smtClean="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32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32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56" name="Object 55"/>
            <p:cNvGraphicFramePr>
              <a:graphicFrameLocks noChangeAspect="1"/>
            </p:cNvGraphicFramePr>
            <p:nvPr userDrawn="1">
              <p:extLst>
                <p:ext uri="{D42A27DB-BD31-4B8C-83A1-F6EECF244321}">
                  <p14:modId xmlns:p14="http://schemas.microsoft.com/office/powerpoint/2010/main" val="4191269152"/>
                </p:ext>
              </p:extLst>
            </p:nvPr>
          </p:nvGraphicFramePr>
          <p:xfrm>
            <a:off x="46102925" y="4068480"/>
            <a:ext cx="6955629" cy="2569718"/>
          </p:xfrm>
          <a:graphic>
            <a:graphicData uri="http://schemas.openxmlformats.org/presentationml/2006/ole">
              <mc:AlternateContent xmlns:mc="http://schemas.openxmlformats.org/markup-compatibility/2006">
                <mc:Choice xmlns:v="urn:schemas-microsoft-com:vml" Requires="v">
                  <p:oleObj spid="_x0000_s1060" name="Image" r:id="rId12" imgW="4571429" imgH="1688889" progId="">
                    <p:embed/>
                  </p:oleObj>
                </mc:Choice>
                <mc:Fallback>
                  <p:oleObj name="Image" r:id="rId12" imgW="4571429" imgH="1688889" progId="">
                    <p:embed/>
                    <p:pic>
                      <p:nvPicPr>
                        <p:cNvPr id="0" name="Picture 3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102925" y="4068480"/>
                          <a:ext cx="6955629" cy="25697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7" name="Picture 56"/>
            <p:cNvPicPr>
              <a:picLocks noChangeAspect="1"/>
            </p:cNvPicPr>
            <p:nvPr userDrawn="1"/>
          </p:nvPicPr>
          <p:blipFill>
            <a:blip r:embed="rId14" cstate="print"/>
            <a:stretch>
              <a:fillRect/>
            </a:stretch>
          </p:blipFill>
          <p:spPr>
            <a:xfrm>
              <a:off x="44487207" y="9829102"/>
              <a:ext cx="2969584" cy="1370577"/>
            </a:xfrm>
            <a:prstGeom prst="rect">
              <a:avLst/>
            </a:prstGeom>
            <a:ln>
              <a:noFill/>
            </a:ln>
          </p:spPr>
        </p:pic>
        <p:graphicFrame>
          <p:nvGraphicFramePr>
            <p:cNvPr id="58" name="Object 57"/>
            <p:cNvGraphicFramePr>
              <a:graphicFrameLocks noChangeAspect="1"/>
            </p:cNvGraphicFramePr>
            <p:nvPr userDrawn="1">
              <p:extLst>
                <p:ext uri="{D42A27DB-BD31-4B8C-83A1-F6EECF244321}">
                  <p14:modId xmlns:p14="http://schemas.microsoft.com/office/powerpoint/2010/main" val="3673021171"/>
                </p:ext>
              </p:extLst>
            </p:nvPr>
          </p:nvGraphicFramePr>
          <p:xfrm>
            <a:off x="44620659" y="15799252"/>
            <a:ext cx="1482266" cy="992162"/>
          </p:xfrm>
          <a:graphic>
            <a:graphicData uri="http://schemas.openxmlformats.org/presentationml/2006/ole">
              <mc:AlternateContent xmlns:mc="http://schemas.openxmlformats.org/markup-compatibility/2006">
                <mc:Choice xmlns:v="urn:schemas-microsoft-com:vml" Requires="v">
                  <p:oleObj spid="_x0000_s1061" name="Image" r:id="rId15" imgW="1574603" imgH="1053968" progId="">
                    <p:embed/>
                  </p:oleObj>
                </mc:Choice>
                <mc:Fallback>
                  <p:oleObj name="Image" r:id="rId15" imgW="1574603" imgH="1053968" progId="">
                    <p:embed/>
                    <p:pic>
                      <p:nvPicPr>
                        <p:cNvPr id="0" name="Picture 3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620659" y="15799252"/>
                          <a:ext cx="1482266" cy="992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9" name="Group 58"/>
            <p:cNvGrpSpPr/>
            <p:nvPr userDrawn="1"/>
          </p:nvGrpSpPr>
          <p:grpSpPr>
            <a:xfrm>
              <a:off x="44487207" y="35164894"/>
              <a:ext cx="10354213" cy="1265612"/>
              <a:chOff x="44200453" y="33317650"/>
              <a:chExt cx="9771399" cy="1090622"/>
            </a:xfrm>
          </p:grpSpPr>
          <p:sp>
            <p:nvSpPr>
              <p:cNvPr id="61" name="Rounded Rectangle 60"/>
              <p:cNvSpPr/>
              <p:nvPr userDrawn="1"/>
            </p:nvSpPr>
            <p:spPr>
              <a:xfrm>
                <a:off x="44200453" y="33317650"/>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33415984"/>
                <a:ext cx="914401" cy="914399"/>
              </a:xfrm>
              <a:prstGeom prst="rect">
                <a:avLst/>
              </a:prstGeom>
              <a:noFill/>
              <a:ln>
                <a:noFill/>
              </a:ln>
            </p:spPr>
          </p:pic>
          <p:sp>
            <p:nvSpPr>
              <p:cNvPr id="63" name="TextBox 62"/>
              <p:cNvSpPr txBox="1"/>
              <p:nvPr userDrawn="1"/>
            </p:nvSpPr>
            <p:spPr>
              <a:xfrm>
                <a:off x="45300663" y="33507571"/>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sp>
          <p:nvSpPr>
            <p:cNvPr id="60" name="TextBox 59"/>
            <p:cNvSpPr txBox="1"/>
            <p:nvPr userDrawn="1"/>
          </p:nvSpPr>
          <p:spPr>
            <a:xfrm>
              <a:off x="44479241" y="36784614"/>
              <a:ext cx="6870215" cy="1260334"/>
            </a:xfrm>
            <a:prstGeom prst="rect">
              <a:avLst/>
            </a:prstGeom>
            <a:noFill/>
          </p:spPr>
          <p:txBody>
            <a:bodyPr wrap="square" lIns="65304" tIns="32651" rIns="65304" bIns="32651" rtlCol="0">
              <a:spAutoFit/>
            </a:bodyPr>
            <a:lstStyle/>
            <a:p>
              <a:pPr marL="400050" indent="-400050">
                <a:lnSpc>
                  <a:spcPts val="2600"/>
                </a:lnSpc>
              </a:pPr>
              <a:r>
                <a:rPr lang="en-US" sz="2800" dirty="0" smtClean="0">
                  <a:solidFill>
                    <a:schemeClr val="bg1"/>
                  </a:solidFill>
                </a:rPr>
                <a:t>© 2015</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400" dirty="0" smtClean="0">
                  <a:solidFill>
                    <a:schemeClr val="bg1"/>
                  </a:solidFill>
                </a:rPr>
                <a:t>2117 Fourth Street ,</a:t>
              </a:r>
              <a:r>
                <a:rPr lang="en-US" sz="2400" baseline="0" dirty="0" smtClean="0">
                  <a:solidFill>
                    <a:schemeClr val="bg1"/>
                  </a:solidFill>
                </a:rPr>
                <a:t> Unit C</a:t>
              </a:r>
            </a:p>
            <a:p>
              <a:pPr marL="400050" indent="0">
                <a:lnSpc>
                  <a:spcPts val="2600"/>
                </a:lnSpc>
              </a:pPr>
              <a:r>
                <a:rPr lang="en-US" sz="2400" baseline="0" dirty="0" smtClean="0">
                  <a:solidFill>
                    <a:schemeClr val="bg1"/>
                  </a:solidFill>
                </a:rPr>
                <a:t>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1" baseline="0" dirty="0" smtClean="0">
                  <a:solidFill>
                    <a:srgbClr val="FFFF00"/>
                  </a:solidFill>
                </a:rPr>
                <a:t>posterpresenter@gmail.com</a:t>
              </a:r>
              <a:endParaRPr lang="en-US" sz="2800" b="1" dirty="0">
                <a:solidFill>
                  <a:srgbClr val="FFFF00"/>
                </a:solidFill>
              </a:endParaRPr>
            </a:p>
          </p:txBody>
        </p:sp>
      </p:grpSp>
      <p:sp>
        <p:nvSpPr>
          <p:cNvPr id="36" name="Text Box 14"/>
          <p:cNvSpPr txBox="1">
            <a:spLocks noChangeArrowheads="1"/>
          </p:cNvSpPr>
          <p:nvPr userDrawn="1"/>
        </p:nvSpPr>
        <p:spPr bwMode="auto">
          <a:xfrm>
            <a:off x="1432294" y="41948434"/>
            <a:ext cx="2636977" cy="337227"/>
          </a:xfrm>
          <a:prstGeom prst="rect">
            <a:avLst/>
          </a:prstGeom>
          <a:noFill/>
          <a:ln w="9525">
            <a:noFill/>
            <a:miter lim="800000"/>
            <a:headEnd/>
            <a:tailEnd/>
          </a:ln>
          <a:effectLst/>
        </p:spPr>
        <p:txBody>
          <a:bodyPr wrap="square" lIns="89381" tIns="44682" rIns="89381" bIns="44682">
            <a:spAutoFit/>
          </a:bodyPr>
          <a:lstStyle/>
          <a:p>
            <a:pPr eaLnBrk="0" hangingPunct="0">
              <a:lnSpc>
                <a:spcPct val="65000"/>
              </a:lnSpc>
              <a:spcBef>
                <a:spcPct val="50000"/>
              </a:spcBef>
              <a:defRPr/>
            </a:pPr>
            <a:r>
              <a:rPr lang="en-US" sz="600" b="1" dirty="0" smtClean="0">
                <a:solidFill>
                  <a:schemeClr val="bg1">
                    <a:lumMod val="75000"/>
                  </a:schemeClr>
                </a:solidFill>
                <a:latin typeface="Arial" charset="0"/>
              </a:rPr>
              <a:t>RESEARCH POSTER PRESENTATION </a:t>
            </a:r>
            <a:r>
              <a:rPr lang="en-US" sz="600" b="1" dirty="0">
                <a:solidFill>
                  <a:schemeClr val="bg1">
                    <a:lumMod val="75000"/>
                  </a:schemeClr>
                </a:solidFill>
                <a:latin typeface="Arial" charset="0"/>
              </a:rPr>
              <a:t>DESIGN © </a:t>
            </a:r>
            <a:r>
              <a:rPr lang="en-US" sz="600" b="1" dirty="0" smtClean="0">
                <a:solidFill>
                  <a:schemeClr val="bg1">
                    <a:lumMod val="75000"/>
                  </a:schemeClr>
                </a:solidFill>
                <a:latin typeface="Arial" charset="0"/>
              </a:rPr>
              <a:t>2015</a:t>
            </a:r>
            <a:endParaRPr lang="en-US" sz="600" b="1" dirty="0">
              <a:solidFill>
                <a:schemeClr val="bg1">
                  <a:lumMod val="75000"/>
                </a:schemeClr>
              </a:solidFill>
              <a:latin typeface="Arial" charset="0"/>
            </a:endParaRPr>
          </a:p>
          <a:p>
            <a:pPr eaLnBrk="0" hangingPunct="0">
              <a:lnSpc>
                <a:spcPct val="65000"/>
              </a:lnSpc>
              <a:spcBef>
                <a:spcPct val="50000"/>
              </a:spcBef>
              <a:defRPr/>
            </a:pPr>
            <a:r>
              <a:rPr lang="en-US" sz="10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9" r:id="rId1"/>
  </p:sldLayoutIdLst>
  <p:timing>
    <p:tnLst>
      <p:par>
        <p:cTn id="1" dur="indefinite" restart="never" nodeType="tmRoot"/>
      </p:par>
    </p:tnLst>
  </p:timing>
  <p:txStyles>
    <p:titleStyle>
      <a:lvl1pPr algn="ctr" defTabSz="4298410" rtl="0" eaLnBrk="1" latinLnBrk="0" hangingPunct="1">
        <a:spcBef>
          <a:spcPct val="0"/>
        </a:spcBef>
        <a:buNone/>
        <a:defRPr sz="8500" kern="1200">
          <a:solidFill>
            <a:schemeClr val="bg1"/>
          </a:solidFill>
          <a:latin typeface="Trebuchet MS" pitchFamily="34" charset="0"/>
          <a:ea typeface="+mj-ea"/>
          <a:cs typeface="+mj-cs"/>
        </a:defRPr>
      </a:lvl1pPr>
    </p:titleStyle>
    <p:bodyStyle>
      <a:lvl1pPr marL="1611903" indent="-1611903" algn="l" defTabSz="4298410"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492457" indent="-1343252" algn="l" defTabSz="4298410"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73012" indent="-1074603" algn="l" defTabSz="429841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22217"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71420"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5">
                <a:lumMod val="50000"/>
              </a:schemeClr>
            </a:gs>
            <a:gs pos="50000">
              <a:schemeClr val="accent5">
                <a:lumMod val="60000"/>
                <a:lumOff val="40000"/>
              </a:schemeClr>
            </a:gs>
            <a:gs pos="100000">
              <a:schemeClr val="accent5">
                <a:lumMod val="20000"/>
                <a:lumOff val="80000"/>
              </a:schemeClr>
            </a:gs>
          </a:gsLst>
          <a:lin ang="162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0275213" cy="5166360"/>
          </a:xfrm>
          <a:prstGeom prst="rect">
            <a:avLst/>
          </a:prstGeom>
          <a:solidFill>
            <a:schemeClr val="accent5">
              <a:lumMod val="75000"/>
            </a:schemeClr>
          </a:solidFill>
          <a:ln w="9525">
            <a:solidFill>
              <a:schemeClr val="tx1"/>
            </a:solidFill>
            <a:miter lim="800000"/>
            <a:headEnd/>
            <a:tailEnd/>
          </a:ln>
          <a:effectLst/>
        </p:spPr>
        <p:txBody>
          <a:bodyPr wrap="none" lIns="89551" tIns="44774" rIns="89551" bIns="44774" anchor="ctr"/>
          <a:lstStyle/>
          <a:p>
            <a:pPr>
              <a:defRPr/>
            </a:pPr>
            <a:endParaRPr lang="en-US" dirty="0"/>
          </a:p>
        </p:txBody>
      </p:sp>
      <p:sp>
        <p:nvSpPr>
          <p:cNvPr id="8" name="Rectangle 33"/>
          <p:cNvSpPr>
            <a:spLocks noChangeArrowheads="1"/>
          </p:cNvSpPr>
          <p:nvPr/>
        </p:nvSpPr>
        <p:spPr bwMode="auto">
          <a:xfrm>
            <a:off x="630735" y="6002905"/>
            <a:ext cx="29010460" cy="35802745"/>
          </a:xfrm>
          <a:prstGeom prst="roundRect">
            <a:avLst>
              <a:gd name="adj" fmla="val 2277"/>
            </a:avLst>
          </a:prstGeom>
          <a:gradFill flip="none" rotWithShape="1">
            <a:gsLst>
              <a:gs pos="0">
                <a:srgbClr val="CDD2DE"/>
              </a:gs>
              <a:gs pos="0">
                <a:srgbClr val="CDD2DE"/>
              </a:gs>
              <a:gs pos="100000">
                <a:srgbClr val="F3F5FA"/>
              </a:gs>
            </a:gsLst>
            <a:lin ang="16200000" scaled="1"/>
            <a:tileRect/>
          </a:gradFill>
          <a:ln w="9525">
            <a:solidFill>
              <a:schemeClr val="tx2"/>
            </a:solidFill>
            <a:miter lim="800000"/>
            <a:headEnd/>
            <a:tailEnd/>
          </a:ln>
          <a:effectLst/>
        </p:spPr>
        <p:txBody>
          <a:bodyPr wrap="none" lIns="89551" tIns="44774" rIns="89551" bIns="44774" anchor="ctr"/>
          <a:lstStyle/>
          <a:p>
            <a:pPr>
              <a:defRPr/>
            </a:pPr>
            <a:endParaRPr lang="en-US" dirty="0"/>
          </a:p>
        </p:txBody>
      </p:sp>
      <p:sp>
        <p:nvSpPr>
          <p:cNvPr id="9" name="Rectangle 9"/>
          <p:cNvSpPr>
            <a:spLocks noChangeArrowheads="1"/>
          </p:cNvSpPr>
          <p:nvPr/>
        </p:nvSpPr>
        <p:spPr bwMode="auto">
          <a:xfrm>
            <a:off x="0" y="5013972"/>
            <a:ext cx="30275213" cy="198164"/>
          </a:xfrm>
          <a:prstGeom prst="rect">
            <a:avLst/>
          </a:prstGeom>
          <a:solidFill>
            <a:schemeClr val="accent5">
              <a:lumMod val="50000"/>
            </a:schemeClr>
          </a:solidFill>
          <a:ln w="152400">
            <a:noFill/>
            <a:miter lim="800000"/>
            <a:headEnd/>
            <a:tailEnd/>
          </a:ln>
          <a:effectLst/>
        </p:spPr>
        <p:txBody>
          <a:bodyPr wrap="none" lIns="89551" tIns="44774" rIns="89551" bIns="44774" anchor="ctr"/>
          <a:lstStyle/>
          <a:p>
            <a:pPr>
              <a:defRPr/>
            </a:pPr>
            <a:endParaRPr lang="en-US" dirty="0"/>
          </a:p>
        </p:txBody>
      </p:sp>
      <p:grpSp>
        <p:nvGrpSpPr>
          <p:cNvPr id="36" name="Group 35"/>
          <p:cNvGrpSpPr/>
          <p:nvPr userDrawn="1"/>
        </p:nvGrpSpPr>
        <p:grpSpPr>
          <a:xfrm>
            <a:off x="-12658121" y="-48127"/>
            <a:ext cx="12259293" cy="42851889"/>
            <a:chOff x="-11225189" y="-1"/>
            <a:chExt cx="11018865" cy="38516022"/>
          </a:xfrm>
        </p:grpSpPr>
        <p:sp>
          <p:nvSpPr>
            <p:cNvPr id="37" name="Rectangle 36"/>
            <p:cNvSpPr/>
            <p:nvPr/>
          </p:nvSpPr>
          <p:spPr>
            <a:xfrm>
              <a:off x="-11216136" y="-1"/>
              <a:ext cx="11009812" cy="38516022"/>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marL="0" marR="0" indent="0" algn="ctr" defTabSz="1518341" rtl="0" eaLnBrk="1" fontAlgn="auto" latinLnBrk="0" hangingPunct="1">
                <a:lnSpc>
                  <a:spcPct val="100000"/>
                </a:lnSpc>
                <a:spcBef>
                  <a:spcPts val="0"/>
                </a:spcBef>
                <a:spcAft>
                  <a:spcPts val="0"/>
                </a:spcAft>
                <a:buClrTx/>
                <a:buSzTx/>
                <a:buFontTx/>
                <a:buNone/>
                <a:tabLst/>
                <a:defRPr/>
              </a:pPr>
              <a:r>
                <a:rPr lang="en-US" sz="4000" b="1" spc="0" dirty="0" smtClean="0">
                  <a:solidFill>
                    <a:srgbClr val="FF0000"/>
                  </a:solidFill>
                  <a:latin typeface="Trebuchet MS" pitchFamily="34" charset="0"/>
                </a:rPr>
                <a:t>(—THIS SIDEBAR DOES NOT PRINT—)</a:t>
              </a:r>
              <a:endParaRPr lang="en-US" sz="4000" b="1" spc="600" dirty="0" smtClean="0">
                <a:solidFill>
                  <a:schemeClr val="bg1"/>
                </a:solidFill>
                <a:latin typeface="Trebuchet MS" pitchFamily="34" charset="0"/>
              </a:endParaRPr>
            </a:p>
            <a:p>
              <a:pPr algn="ctr"/>
              <a:r>
                <a:rPr lang="en-US" sz="4800" b="1" spc="600" dirty="0" smtClean="0">
                  <a:solidFill>
                    <a:schemeClr val="bg1"/>
                  </a:solidFill>
                  <a:latin typeface="Trebuchet MS" pitchFamily="34" charset="0"/>
                </a:rPr>
                <a:t>DESIGN</a:t>
              </a:r>
              <a:r>
                <a:rPr lang="en-US" sz="4800" b="1" spc="600" baseline="0" dirty="0" smtClean="0">
                  <a:solidFill>
                    <a:schemeClr val="bg1"/>
                  </a:solidFill>
                  <a:latin typeface="Trebuchet MS" pitchFamily="34" charset="0"/>
                </a:rPr>
                <a:t> </a:t>
              </a:r>
              <a:r>
                <a:rPr lang="en-US" sz="4800" b="1" spc="600" dirty="0" smtClean="0">
                  <a:solidFill>
                    <a:schemeClr val="bg1"/>
                  </a:solidFill>
                  <a:latin typeface="Trebuchet MS" pitchFamily="34" charset="0"/>
                </a:rPr>
                <a:t>GUIDE</a:t>
              </a:r>
            </a:p>
            <a:p>
              <a:pPr algn="ctr"/>
              <a:endParaRPr lang="en-US" sz="3600" b="1" dirty="0" smtClean="0">
                <a:latin typeface="Trebuchet MS" pitchFamily="34" charset="0"/>
              </a:endParaRPr>
            </a:p>
            <a:p>
              <a:pPr defTabSz="3765639"/>
              <a:r>
                <a:rPr lang="en-US" sz="3600" i="0" dirty="0" smtClean="0">
                  <a:latin typeface="Trebuchet MS" pitchFamily="34" charset="0"/>
                </a:rPr>
                <a:t>This PowerPoint</a:t>
              </a:r>
              <a:r>
                <a:rPr lang="en-US" sz="3600" i="0" baseline="0" dirty="0" smtClean="0">
                  <a:latin typeface="Trebuchet MS" pitchFamily="34" charset="0"/>
                </a:rPr>
                <a:t> </a:t>
              </a:r>
              <a:r>
                <a:rPr lang="en-US" sz="3600" i="0" dirty="0" smtClean="0">
                  <a:latin typeface="Trebuchet MS" pitchFamily="34" charset="0"/>
                </a:rPr>
                <a:t>2007 template produces</a:t>
              </a:r>
              <a:r>
                <a:rPr lang="en-US" sz="3600" i="0" baseline="0" dirty="0" smtClean="0">
                  <a:latin typeface="Trebuchet MS" pitchFamily="34" charset="0"/>
                </a:rPr>
                <a:t> </a:t>
              </a:r>
              <a:r>
                <a:rPr lang="en-US" sz="3600" i="0" dirty="0" smtClean="0">
                  <a:latin typeface="Trebuchet MS" pitchFamily="34" charset="0"/>
                </a:rPr>
                <a:t>an</a:t>
              </a:r>
              <a:r>
                <a:rPr lang="en-US" sz="3600" i="0" baseline="0" dirty="0" smtClean="0">
                  <a:latin typeface="Trebuchet MS" pitchFamily="34" charset="0"/>
                </a:rPr>
                <a:t> A0</a:t>
              </a:r>
              <a:r>
                <a:rPr lang="en-US" sz="3600" i="0" dirty="0" smtClean="0">
                  <a:latin typeface="Trebuchet MS" pitchFamily="34" charset="0"/>
                </a:rPr>
                <a:t> presentation poster. </a:t>
              </a:r>
              <a:r>
                <a:rPr lang="en-US" sz="3600" dirty="0" smtClean="0">
                  <a:latin typeface="Trebuchet MS" pitchFamily="34" charset="0"/>
                </a:rPr>
                <a:t>You</a:t>
              </a:r>
              <a:r>
                <a:rPr lang="en-US" sz="3600" baseline="0" dirty="0" smtClean="0">
                  <a:latin typeface="Trebuchet MS" pitchFamily="34" charset="0"/>
                </a:rPr>
                <a:t> can u</a:t>
              </a:r>
              <a:r>
                <a:rPr lang="en-US" sz="3600" dirty="0" smtClean="0">
                  <a:latin typeface="Trebuchet MS" pitchFamily="34" charset="0"/>
                </a:rPr>
                <a:t>se</a:t>
              </a:r>
              <a:r>
                <a:rPr lang="en-US" sz="3600" baseline="0" dirty="0" smtClean="0">
                  <a:latin typeface="Trebuchet MS" pitchFamily="34" charset="0"/>
                </a:rPr>
                <a:t> it to create your research poster and </a:t>
              </a:r>
              <a:r>
                <a:rPr lang="en-US" sz="3600" dirty="0" smtClean="0">
                  <a:latin typeface="Trebuchet MS" pitchFamily="34" charset="0"/>
                </a:rPr>
                <a:t>save valuable time placing titles, subtitles,</a:t>
              </a:r>
              <a:r>
                <a:rPr lang="en-US" sz="3600" baseline="0" dirty="0" smtClean="0">
                  <a:latin typeface="Trebuchet MS" pitchFamily="34" charset="0"/>
                </a:rPr>
                <a:t> text, and graphics</a:t>
              </a:r>
              <a:r>
                <a:rPr lang="en-US" sz="3600" dirty="0" smtClean="0">
                  <a:latin typeface="Trebuchet MS" pitchFamily="34" charset="0"/>
                </a:rPr>
                <a:t>. </a:t>
              </a:r>
            </a:p>
            <a:p>
              <a:pPr defTabSz="3765639"/>
              <a:endParaRPr lang="en-US" sz="3600" dirty="0" smtClean="0">
                <a:latin typeface="Trebuchet MS" pitchFamily="34" charset="0"/>
              </a:endParaRPr>
            </a:p>
            <a:p>
              <a:pPr defTabSz="4389219"/>
              <a:r>
                <a:rPr lang="en-US" sz="3600" dirty="0" smtClean="0">
                  <a:latin typeface="Trebuchet MS" pitchFamily="34" charset="0"/>
                </a:rPr>
                <a:t>We provide a series of online tutorials that will guide you through the poster design process and answer your poster production questions. To view our template tutorials, go online to </a:t>
              </a:r>
              <a:r>
                <a:rPr lang="en-US" sz="3600" b="1" dirty="0" smtClean="0">
                  <a:solidFill>
                    <a:srgbClr val="FFC000"/>
                  </a:solidFill>
                  <a:latin typeface="Trebuchet MS" pitchFamily="34" charset="0"/>
                </a:rPr>
                <a:t>PosterPresentations.com</a:t>
              </a:r>
              <a:r>
                <a:rPr lang="en-US" sz="3600" b="1" dirty="0" smtClean="0">
                  <a:solidFill>
                    <a:schemeClr val="bg1"/>
                  </a:solidFill>
                  <a:latin typeface="Trebuchet MS" pitchFamily="34" charset="0"/>
                </a:rPr>
                <a:t> </a:t>
              </a:r>
              <a:r>
                <a:rPr lang="en-US" sz="3600" dirty="0" smtClean="0">
                  <a:solidFill>
                    <a:schemeClr val="bg1"/>
                  </a:solidFill>
                  <a:latin typeface="Trebuchet MS" pitchFamily="34" charset="0"/>
                </a:rPr>
                <a:t>and click on HELP DESK.</a:t>
              </a:r>
            </a:p>
            <a:p>
              <a:pPr defTabSz="4389219"/>
              <a:endParaRPr lang="en-US" sz="3600" dirty="0" smtClean="0">
                <a:latin typeface="Trebuchet MS" pitchFamily="34" charset="0"/>
              </a:endParaRPr>
            </a:p>
            <a:p>
              <a:pPr defTabSz="4389219"/>
              <a:r>
                <a:rPr lang="en-US" sz="3600" dirty="0" smtClean="0">
                  <a:solidFill>
                    <a:schemeClr val="bg1"/>
                  </a:solidFill>
                  <a:latin typeface="Trebuchet MS" pitchFamily="34" charset="0"/>
                </a:rPr>
                <a:t>When</a:t>
              </a:r>
              <a:r>
                <a:rPr lang="en-US" sz="3600" baseline="0" dirty="0" smtClean="0">
                  <a:solidFill>
                    <a:schemeClr val="bg1"/>
                  </a:solidFill>
                  <a:latin typeface="Trebuchet MS" pitchFamily="34" charset="0"/>
                </a:rPr>
                <a:t> you are ready to print your poster</a:t>
              </a:r>
              <a:r>
                <a:rPr lang="en-US" sz="3600" dirty="0" smtClean="0">
                  <a:solidFill>
                    <a:schemeClr val="bg1"/>
                  </a:solidFill>
                  <a:latin typeface="Trebuchet MS" pitchFamily="34" charset="0"/>
                </a:rPr>
                <a:t>,</a:t>
              </a:r>
              <a:r>
                <a:rPr lang="en-US" sz="3600" baseline="0" dirty="0" smtClean="0">
                  <a:solidFill>
                    <a:schemeClr val="bg1"/>
                  </a:solidFill>
                  <a:latin typeface="Trebuchet MS" pitchFamily="34" charset="0"/>
                </a:rPr>
                <a:t> go online to </a:t>
              </a:r>
              <a:r>
                <a:rPr lang="en-US" sz="3600" b="0" dirty="0" smtClean="0">
                  <a:solidFill>
                    <a:schemeClr val="bg1"/>
                  </a:solidFill>
                  <a:latin typeface="Trebuchet MS" pitchFamily="34" charset="0"/>
                </a:rPr>
                <a:t>PosterPresentations.com</a:t>
              </a:r>
              <a:r>
                <a:rPr lang="en-US" sz="3600" dirty="0" smtClean="0">
                  <a:solidFill>
                    <a:schemeClr val="bg1"/>
                  </a:solidFill>
                  <a:latin typeface="Trebuchet MS" pitchFamily="34" charset="0"/>
                </a:rPr>
                <a:t/>
              </a:r>
              <a:br>
                <a:rPr lang="en-US" sz="3600" dirty="0" smtClean="0">
                  <a:solidFill>
                    <a:schemeClr val="bg1"/>
                  </a:solidFill>
                  <a:latin typeface="Trebuchet MS" pitchFamily="34" charset="0"/>
                </a:rPr>
              </a:br>
              <a:endParaRPr lang="en-US" sz="3600" dirty="0" smtClean="0">
                <a:solidFill>
                  <a:schemeClr val="bg1"/>
                </a:solidFill>
                <a:latin typeface="Trebuchet MS" pitchFamily="34" charset="0"/>
              </a:endParaRPr>
            </a:p>
            <a:p>
              <a:pPr algn="l" defTabSz="3765639"/>
              <a:r>
                <a:rPr lang="en-US" sz="3600" b="0" dirty="0" smtClean="0">
                  <a:solidFill>
                    <a:schemeClr val="bg1"/>
                  </a:solidFill>
                  <a:latin typeface="Trebuchet MS" pitchFamily="34" charset="0"/>
                </a:rPr>
                <a:t>Need</a:t>
              </a:r>
              <a:r>
                <a:rPr lang="en-US" sz="3600" b="0" baseline="0" dirty="0" smtClean="0">
                  <a:solidFill>
                    <a:schemeClr val="bg1"/>
                  </a:solidFill>
                  <a:latin typeface="Trebuchet MS" pitchFamily="34" charset="0"/>
                </a:rPr>
                <a:t> assistance? Call us at </a:t>
              </a:r>
              <a:r>
                <a:rPr lang="en-US" sz="3600" b="0" dirty="0" smtClean="0">
                  <a:solidFill>
                    <a:srgbClr val="FFC000"/>
                  </a:solidFill>
                  <a:latin typeface="Trebuchet MS" pitchFamily="34" charset="0"/>
                </a:rPr>
                <a:t>1.510.649.3001</a:t>
              </a:r>
            </a:p>
            <a:p>
              <a:pPr algn="l" defTabSz="3765639"/>
              <a:endParaRPr lang="en-US" sz="4400" b="1" dirty="0" smtClean="0">
                <a:solidFill>
                  <a:srgbClr val="FFFF00"/>
                </a:solidFill>
                <a:latin typeface="Trebuchet MS" pitchFamily="34" charset="0"/>
              </a:endParaRPr>
            </a:p>
            <a:p>
              <a:pPr algn="ctr"/>
              <a:endParaRPr lang="en-US" sz="3200" b="1" dirty="0" smtClean="0">
                <a:solidFill>
                  <a:schemeClr val="bg1"/>
                </a:solidFill>
                <a:latin typeface="Trebuchet MS" pitchFamily="34" charset="0"/>
              </a:endParaRPr>
            </a:p>
            <a:p>
              <a:pPr algn="ctr"/>
              <a:r>
                <a:rPr lang="en-US" sz="4800" b="1" spc="600" dirty="0" smtClean="0">
                  <a:solidFill>
                    <a:schemeClr val="bg1"/>
                  </a:solidFill>
                  <a:latin typeface="Trebuchet MS" pitchFamily="34" charset="0"/>
                </a:rPr>
                <a:t>QUICK START</a:t>
              </a:r>
            </a:p>
            <a:p>
              <a:pPr algn="ctr"/>
              <a:endParaRPr lang="en-US" sz="4000" b="1" baseline="0" dirty="0" smtClean="0">
                <a:solidFill>
                  <a:schemeClr val="bg1"/>
                </a:solidFill>
                <a:latin typeface="Trebuchet MS" pitchFamily="34" charset="0"/>
              </a:endParaRPr>
            </a:p>
            <a:p>
              <a:pPr algn="ctr"/>
              <a:r>
                <a:rPr lang="en-US" sz="4000" b="1" baseline="0" dirty="0" smtClean="0">
                  <a:solidFill>
                    <a:srgbClr val="FFC000"/>
                  </a:solidFill>
                  <a:latin typeface="Trebuchet MS" pitchFamily="34" charset="0"/>
                </a:rPr>
                <a:t>Zoom in and out</a:t>
              </a:r>
            </a:p>
            <a:p>
              <a:pPr marL="2527300" indent="-650875" algn="l" defTabSz="850900">
                <a:tabLst/>
              </a:pPr>
              <a:r>
                <a:rPr lang="en-US" sz="3200" b="0" baseline="0" dirty="0" smtClean="0">
                  <a:solidFill>
                    <a:schemeClr val="bg1"/>
                  </a:solidFill>
                  <a:latin typeface="Trebuchet MS" pitchFamily="34" charset="0"/>
                </a:rPr>
                <a:t>	</a:t>
              </a:r>
              <a:r>
                <a:rPr lang="en-US" sz="3200" b="0" baseline="0" dirty="0" smtClean="0">
                  <a:solidFill>
                    <a:schemeClr val="bg1">
                      <a:lumMod val="75000"/>
                    </a:schemeClr>
                  </a:solidFill>
                  <a:latin typeface="Trebuchet MS" pitchFamily="34" charset="0"/>
                </a:rPr>
                <a:t>As you work on your poster zoom in and out to the level that is more comfortable to you. Go to VIEW &gt; ZOOM.</a:t>
              </a:r>
            </a:p>
            <a:p>
              <a:pPr algn="l"/>
              <a:endParaRPr lang="en-US" sz="3600" b="0" baseline="0" dirty="0" smtClean="0">
                <a:solidFill>
                  <a:schemeClr val="bg1"/>
                </a:solidFill>
                <a:latin typeface="Trebuchet MS" pitchFamily="34" charset="0"/>
              </a:endParaRPr>
            </a:p>
            <a:p>
              <a:pPr algn="ctr"/>
              <a:r>
                <a:rPr lang="en-US" sz="4000" b="1" baseline="0" dirty="0" smtClean="0">
                  <a:solidFill>
                    <a:srgbClr val="FFC000"/>
                  </a:solidFill>
                  <a:latin typeface="Trebuchet MS" pitchFamily="34" charset="0"/>
                </a:rPr>
                <a:t>Title, Authors, and Affiliations</a:t>
              </a:r>
            </a:p>
            <a:p>
              <a:pPr algn="l"/>
              <a:r>
                <a:rPr lang="en-US" sz="3200" b="0" baseline="0" dirty="0" smtClean="0">
                  <a:solidFill>
                    <a:schemeClr val="bg1">
                      <a:lumMod val="75000"/>
                    </a:schemeClr>
                  </a:solidFill>
                  <a:latin typeface="Trebuchet MS" pitchFamily="34" charset="0"/>
                </a:rPr>
                <a:t>Start designing your poster by adding the title, the names of the authors, and the affiliated institutions. </a:t>
              </a:r>
              <a:r>
                <a:rPr lang="en-US" sz="3200" b="0" spc="0" baseline="0" dirty="0" smtClean="0">
                  <a:solidFill>
                    <a:schemeClr val="bg1">
                      <a:lumMod val="75000"/>
                    </a:schemeClr>
                  </a:solidFill>
                  <a:latin typeface="Trebuchet MS" pitchFamily="34" charset="0"/>
                </a:rPr>
                <a:t>You can type or paste text into the provided boxes. The template will automatically adjust the size of your text to fit the title box. You can manually override this feature and change the size of your text. </a:t>
              </a:r>
            </a:p>
            <a:p>
              <a:pPr algn="l"/>
              <a:endParaRPr lang="en-US" sz="3200" b="0" spc="0" baseline="0" dirty="0" smtClean="0">
                <a:solidFill>
                  <a:schemeClr val="bg1">
                    <a:lumMod val="75000"/>
                  </a:schemeClr>
                </a:solidFill>
                <a:latin typeface="Trebuchet MS" pitchFamily="34" charset="0"/>
              </a:endParaRPr>
            </a:p>
            <a:p>
              <a:pPr algn="l"/>
              <a:r>
                <a:rPr lang="en-US" sz="3200" b="1" spc="300" baseline="0" dirty="0" smtClean="0">
                  <a:solidFill>
                    <a:srgbClr val="FFC000"/>
                  </a:solidFill>
                  <a:latin typeface="Trebuchet MS" pitchFamily="34" charset="0"/>
                </a:rPr>
                <a:t>TIP</a:t>
              </a:r>
              <a:r>
                <a:rPr lang="en-US" sz="3200" b="1" baseline="0" dirty="0" smtClean="0">
                  <a:solidFill>
                    <a:srgbClr val="FFC000"/>
                  </a:solidFill>
                  <a:latin typeface="Trebuchet MS" pitchFamily="34" charset="0"/>
                </a:rPr>
                <a:t>: </a:t>
              </a:r>
              <a:r>
                <a:rPr lang="en-US" sz="3200" b="0" baseline="0" dirty="0" smtClean="0">
                  <a:solidFill>
                    <a:schemeClr val="bg1">
                      <a:lumMod val="75000"/>
                    </a:schemeClr>
                  </a:solidFill>
                  <a:latin typeface="Trebuchet MS" pitchFamily="34" charset="0"/>
                </a:rPr>
                <a:t>The font size of your title should be bigger than your name(s) and institution name(s).</a:t>
              </a:r>
            </a:p>
            <a:p>
              <a:pPr algn="l"/>
              <a:r>
                <a:rPr lang="en-US" sz="3600" b="1" baseline="0" dirty="0" smtClean="0">
                  <a:solidFill>
                    <a:schemeClr val="bg1"/>
                  </a:solidFill>
                  <a:latin typeface="Trebuchet MS" pitchFamily="34" charset="0"/>
                </a:rPr>
                <a:t/>
              </a:r>
              <a:br>
                <a:rPr lang="en-US" sz="3600" b="1" baseline="0" dirty="0" smtClean="0">
                  <a:solidFill>
                    <a:schemeClr val="bg1"/>
                  </a:solidFill>
                  <a:latin typeface="Trebuchet MS" pitchFamily="34" charset="0"/>
                </a:rPr>
              </a:br>
              <a:endParaRPr lang="en-US" sz="3600" b="1" dirty="0" smtClean="0">
                <a:solidFill>
                  <a:schemeClr val="bg1"/>
                </a:solidFill>
                <a:latin typeface="Trebuchet MS" pitchFamily="34" charset="0"/>
              </a:endParaRPr>
            </a:p>
            <a:p>
              <a:pPr algn="ctr"/>
              <a:endParaRPr lang="en-US" sz="3600" b="1" dirty="0" smtClean="0">
                <a:solidFill>
                  <a:srgbClr val="FFC000"/>
                </a:solidFill>
                <a:latin typeface="Trebuchet MS" pitchFamily="34" charset="0"/>
              </a:endParaRPr>
            </a:p>
            <a:p>
              <a:pPr algn="ctr"/>
              <a:endParaRPr lang="en-US" sz="3600" b="1" dirty="0" smtClean="0">
                <a:solidFill>
                  <a:srgbClr val="FFC000"/>
                </a:solidFill>
                <a:latin typeface="Trebuchet MS" pitchFamily="34" charset="0"/>
              </a:endParaRPr>
            </a:p>
            <a:p>
              <a:pPr algn="ctr"/>
              <a:r>
                <a:rPr lang="en-US" sz="4000" b="1" dirty="0" smtClean="0">
                  <a:solidFill>
                    <a:srgbClr val="FFC000"/>
                  </a:solidFill>
                  <a:latin typeface="Trebuchet MS" pitchFamily="34" charset="0"/>
                </a:rPr>
                <a:t>Adding Logos</a:t>
              </a:r>
              <a:r>
                <a:rPr lang="en-US" sz="4000" b="1" baseline="0" dirty="0" smtClean="0">
                  <a:solidFill>
                    <a:srgbClr val="FFC000"/>
                  </a:solidFill>
                  <a:latin typeface="Trebuchet MS" pitchFamily="34" charset="0"/>
                </a:rPr>
                <a:t> / Seals</a:t>
              </a:r>
            </a:p>
            <a:p>
              <a:pPr algn="l"/>
              <a:r>
                <a:rPr lang="en-US" sz="3200" b="0" baseline="0" dirty="0" smtClean="0">
                  <a:solidFill>
                    <a:schemeClr val="bg1">
                      <a:lumMod val="75000"/>
                    </a:schemeClr>
                  </a:solidFill>
                  <a:latin typeface="Trebuchet MS" pitchFamily="34" charset="0"/>
                </a:rPr>
                <a:t>Most often, logos are added on each side of the title. You can insert a logo by dragging and dropping it from your desktop, copy and paste or by going to INSERT &gt; PICTURES. Logos taken from web sites are likely to be low quality when printed. Zoom it at 100% to see what the logo will look like on the final poster and make any necessary adjustments.  </a:t>
              </a:r>
            </a:p>
            <a:p>
              <a:pPr algn="l"/>
              <a:endParaRPr lang="en-US" sz="3200" b="0" spc="300" baseline="0" dirty="0" smtClean="0">
                <a:solidFill>
                  <a:schemeClr val="bg1">
                    <a:lumMod val="75000"/>
                  </a:schemeClr>
                </a:solidFill>
                <a:latin typeface="Trebuchet MS" pitchFamily="34" charset="0"/>
              </a:endParaRPr>
            </a:p>
            <a:p>
              <a:pPr algn="l"/>
              <a:r>
                <a:rPr lang="en-US" sz="3200" b="1" spc="300" baseline="0" dirty="0" smtClean="0">
                  <a:solidFill>
                    <a:srgbClr val="FFC000"/>
                  </a:solidFill>
                  <a:latin typeface="Trebuchet MS" pitchFamily="34" charset="0"/>
                </a:rPr>
                <a:t>TIP:</a:t>
              </a:r>
              <a:r>
                <a:rPr lang="en-US" sz="3200" b="1" spc="0" baseline="0" dirty="0" smtClean="0">
                  <a:solidFill>
                    <a:srgbClr val="FFC000"/>
                  </a:solidFill>
                  <a:latin typeface="Trebuchet MS" pitchFamily="34" charset="0"/>
                </a:rPr>
                <a:t> </a:t>
              </a:r>
              <a:r>
                <a:rPr lang="en-US" sz="3200" b="0" baseline="0" dirty="0" smtClean="0">
                  <a:solidFill>
                    <a:schemeClr val="bg1">
                      <a:lumMod val="75000"/>
                    </a:schemeClr>
                  </a:solidFill>
                  <a:latin typeface="Trebuchet MS" pitchFamily="34" charset="0"/>
                </a:rPr>
                <a:t>See if your school’s logo is available on our free poster templates page.</a:t>
              </a:r>
            </a:p>
            <a:p>
              <a:pPr algn="l"/>
              <a:endParaRPr lang="en-US" sz="3200" b="0" baseline="0" dirty="0" smtClean="0">
                <a:latin typeface="Trebuchet MS" pitchFamily="34" charset="0"/>
              </a:endParaRPr>
            </a:p>
            <a:p>
              <a:pPr algn="ctr"/>
              <a:r>
                <a:rPr lang="en-US" sz="4000" b="1" baseline="0" dirty="0" smtClean="0">
                  <a:solidFill>
                    <a:srgbClr val="FFC000"/>
                  </a:solidFill>
                  <a:latin typeface="Trebuchet MS" pitchFamily="34" charset="0"/>
                </a:rPr>
                <a:t>Photographs / Graphics</a:t>
              </a:r>
            </a:p>
            <a:p>
              <a:pPr algn="l" defTabSz="977900"/>
              <a:r>
                <a:rPr lang="en-US" sz="3200" b="0" baseline="0" dirty="0" smtClean="0">
                  <a:solidFill>
                    <a:schemeClr val="bg1">
                      <a:lumMod val="75000"/>
                    </a:schemeClr>
                  </a:solidFill>
                  <a:latin typeface="Trebuchet MS" pitchFamily="34" charset="0"/>
                </a:rPr>
                <a:t>You can add images by dragging and dropping from your desktop, copy and paste, or by going to INSERT &gt; PICTURES. Resize images proportionally by holding down the SHIFT key and dragging one of the corner handles. For a professional-looking poster, do not distort your images by enlarging them </a:t>
              </a:r>
              <a:r>
                <a:rPr lang="en-US" sz="3200" b="0" spc="0" baseline="0" dirty="0" smtClean="0">
                  <a:solidFill>
                    <a:schemeClr val="bg1">
                      <a:lumMod val="75000"/>
                    </a:schemeClr>
                  </a:solidFill>
                  <a:latin typeface="Trebuchet MS" pitchFamily="34" charset="0"/>
                </a:rPr>
                <a:t>disproportionally.</a:t>
              </a:r>
            </a:p>
            <a:p>
              <a:pPr algn="l" defTabSz="977900"/>
              <a:endParaRPr lang="en-US" sz="3200" b="0" baseline="0" dirty="0" smtClean="0">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endParaRPr lang="en-US" sz="3600" b="1" baseline="0" dirty="0" smtClean="0">
                <a:solidFill>
                  <a:srgbClr val="FFC000"/>
                </a:solidFill>
                <a:latin typeface="Trebuchet MS" pitchFamily="34" charset="0"/>
              </a:endParaRPr>
            </a:p>
            <a:p>
              <a:pPr algn="ctr"/>
              <a:r>
                <a:rPr lang="en-US" sz="4000" b="1" baseline="0" dirty="0" smtClean="0">
                  <a:solidFill>
                    <a:srgbClr val="FFC000"/>
                  </a:solidFill>
                  <a:latin typeface="Trebuchet MS" pitchFamily="34" charset="0"/>
                </a:rPr>
                <a:t>Image Quality Check</a:t>
              </a:r>
            </a:p>
            <a:p>
              <a:pPr lvl="0" algn="l" defTabSz="977900"/>
              <a:r>
                <a:rPr lang="en-US" sz="3200" b="0" baseline="0" dirty="0" smtClean="0">
                  <a:solidFill>
                    <a:schemeClr val="bg1">
                      <a:lumMod val="75000"/>
                    </a:schemeClr>
                  </a:solidFill>
                  <a:latin typeface="Trebuchet MS" pitchFamily="34" charset="0"/>
                </a:rPr>
                <a:t>Zoom in and look at your images at 100% magnification. If they look good they will print well. </a:t>
              </a:r>
              <a:endParaRPr lang="en-US" sz="3600" b="0" dirty="0" smtClean="0">
                <a:latin typeface="Trebuchet MS" pitchFamily="34" charset="0"/>
              </a:endParaRPr>
            </a:p>
          </p:txBody>
        </p:sp>
        <p:cxnSp>
          <p:nvCxnSpPr>
            <p:cNvPr id="38" name="Straight Connector 37"/>
            <p:cNvCxnSpPr/>
            <p:nvPr/>
          </p:nvCxnSpPr>
          <p:spPr>
            <a:xfrm>
              <a:off x="-11225189" y="7240467"/>
              <a:ext cx="10999746" cy="334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pic>
          <p:nvPicPr>
            <p:cNvPr id="39" name="Picture 38"/>
            <p:cNvPicPr>
              <a:picLocks noChangeAspect="1"/>
            </p:cNvPicPr>
            <p:nvPr userDrawn="1"/>
          </p:nvPicPr>
          <p:blipFill>
            <a:blip r:embed="rId4" cstate="print"/>
            <a:stretch>
              <a:fillRect/>
            </a:stretch>
          </p:blipFill>
          <p:spPr>
            <a:xfrm>
              <a:off x="-10479105" y="12472417"/>
              <a:ext cx="1597666" cy="1201935"/>
            </a:xfrm>
            <a:prstGeom prst="rect">
              <a:avLst/>
            </a:prstGeom>
          </p:spPr>
        </p:pic>
        <p:pic>
          <p:nvPicPr>
            <p:cNvPr id="40" name="Picture 39"/>
            <p:cNvPicPr>
              <a:picLocks noChangeAspect="1"/>
            </p:cNvPicPr>
            <p:nvPr userDrawn="1"/>
          </p:nvPicPr>
          <p:blipFill>
            <a:blip r:embed="rId5" cstate="print"/>
            <a:stretch>
              <a:fillRect/>
            </a:stretch>
          </p:blipFill>
          <p:spPr>
            <a:xfrm>
              <a:off x="-10732765" y="19116994"/>
              <a:ext cx="9986808" cy="1053596"/>
            </a:xfrm>
            <a:prstGeom prst="rect">
              <a:avLst/>
            </a:prstGeom>
          </p:spPr>
        </p:pic>
        <p:grpSp>
          <p:nvGrpSpPr>
            <p:cNvPr id="41" name="Group 40"/>
            <p:cNvGrpSpPr/>
            <p:nvPr userDrawn="1"/>
          </p:nvGrpSpPr>
          <p:grpSpPr>
            <a:xfrm>
              <a:off x="-9744993" y="29384977"/>
              <a:ext cx="7531182" cy="2202634"/>
              <a:chOff x="-4470427" y="13701622"/>
              <a:chExt cx="3470785" cy="1011982"/>
            </a:xfrm>
          </p:grpSpPr>
          <p:grpSp>
            <p:nvGrpSpPr>
              <p:cNvPr id="49" name="Group 48"/>
              <p:cNvGrpSpPr/>
              <p:nvPr userDrawn="1"/>
            </p:nvGrpSpPr>
            <p:grpSpPr>
              <a:xfrm>
                <a:off x="-2783495" y="13745853"/>
                <a:ext cx="624431" cy="898924"/>
                <a:chOff x="-3958697" y="14964973"/>
                <a:chExt cx="779338" cy="1288152"/>
              </a:xfrm>
            </p:grpSpPr>
            <p:pic>
              <p:nvPicPr>
                <p:cNvPr id="70" name="Picture 69"/>
                <p:cNvPicPr>
                  <a:picLocks noChangeAspect="1"/>
                </p:cNvPicPr>
                <p:nvPr userDrawn="1"/>
              </p:nvPicPr>
              <p:blipFill>
                <a:blip r:embed="rId6" cstate="print"/>
                <a:stretch>
                  <a:fillRect/>
                </a:stretch>
              </p:blipFill>
              <p:spPr>
                <a:xfrm>
                  <a:off x="-3948160" y="14964973"/>
                  <a:ext cx="768801" cy="1090857"/>
                </a:xfrm>
                <a:prstGeom prst="rect">
                  <a:avLst/>
                </a:prstGeom>
              </p:spPr>
            </p:pic>
            <p:sp>
              <p:nvSpPr>
                <p:cNvPr id="71" name="TextBox 70"/>
                <p:cNvSpPr txBox="1"/>
                <p:nvPr userDrawn="1"/>
              </p:nvSpPr>
              <p:spPr>
                <a:xfrm>
                  <a:off x="-3958697" y="15961716"/>
                  <a:ext cx="779337" cy="291409"/>
                </a:xfrm>
                <a:prstGeom prst="rect">
                  <a:avLst/>
                </a:prstGeom>
                <a:solidFill>
                  <a:schemeClr val="accent1"/>
                </a:solidFill>
                <a:ln>
                  <a:noFill/>
                </a:ln>
              </p:spPr>
              <p:txBody>
                <a:bodyPr wrap="square" lIns="91440" tIns="91440" rIns="91440" bIns="91440" rtlCol="0">
                  <a:spAutoFit/>
                </a:bodyPr>
                <a:lstStyle/>
                <a:p>
                  <a:pPr algn="ctr"/>
                  <a:r>
                    <a:rPr lang="en-US" sz="2000" b="1" dirty="0" smtClean="0">
                      <a:solidFill>
                        <a:schemeClr val="tx1"/>
                      </a:solidFill>
                    </a:rPr>
                    <a:t>ORIGINAL</a:t>
                  </a:r>
                  <a:endParaRPr lang="en-US" sz="2000" b="1" dirty="0">
                    <a:solidFill>
                      <a:schemeClr val="tx1"/>
                    </a:solidFill>
                  </a:endParaRPr>
                </a:p>
              </p:txBody>
            </p:sp>
          </p:grpSp>
          <p:grpSp>
            <p:nvGrpSpPr>
              <p:cNvPr id="65" name="Group 64"/>
              <p:cNvGrpSpPr/>
              <p:nvPr userDrawn="1"/>
            </p:nvGrpSpPr>
            <p:grpSpPr>
              <a:xfrm>
                <a:off x="-2033159" y="13745867"/>
                <a:ext cx="1033517" cy="898915"/>
                <a:chOff x="-2921738" y="14889872"/>
                <a:chExt cx="1420279" cy="1235304"/>
              </a:xfrm>
            </p:grpSpPr>
            <p:pic>
              <p:nvPicPr>
                <p:cNvPr id="68" name="Picture 67"/>
                <p:cNvPicPr>
                  <a:picLocks noChangeAspect="1"/>
                </p:cNvPicPr>
                <p:nvPr userDrawn="1"/>
              </p:nvPicPr>
              <p:blipFill>
                <a:blip r:embed="rId6" cstate="print"/>
                <a:stretch>
                  <a:fillRect/>
                </a:stretch>
              </p:blipFill>
              <p:spPr>
                <a:xfrm>
                  <a:off x="-2921738" y="14889872"/>
                  <a:ext cx="1420279" cy="1029694"/>
                </a:xfrm>
                <a:prstGeom prst="rect">
                  <a:avLst/>
                </a:prstGeom>
              </p:spPr>
            </p:pic>
            <p:sp>
              <p:nvSpPr>
                <p:cNvPr id="69" name="TextBox 68"/>
                <p:cNvSpPr txBox="1"/>
                <p:nvPr userDrawn="1"/>
              </p:nvSpPr>
              <p:spPr>
                <a:xfrm>
                  <a:off x="-2918991" y="15845720"/>
                  <a:ext cx="1417532" cy="279456"/>
                </a:xfrm>
                <a:prstGeom prst="rect">
                  <a:avLst/>
                </a:prstGeom>
                <a:solidFill>
                  <a:srgbClr val="FF0000"/>
                </a:solidFill>
              </p:spPr>
              <p:txBody>
                <a:bodyPr wrap="square" lIns="457200" tIns="91440" rIns="457200" bIns="91440" rtlCol="0">
                  <a:spAutoFit/>
                </a:bodyPr>
                <a:lstStyle/>
                <a:p>
                  <a:pPr algn="ctr"/>
                  <a:r>
                    <a:rPr lang="en-US" sz="2000" b="1" dirty="0" smtClean="0">
                      <a:solidFill>
                        <a:schemeClr val="bg1"/>
                      </a:solidFill>
                    </a:rPr>
                    <a:t>DISTORTED</a:t>
                  </a:r>
                  <a:endParaRPr lang="en-US" sz="900" b="1" dirty="0">
                    <a:solidFill>
                      <a:schemeClr val="bg1"/>
                    </a:solidFill>
                  </a:endParaRPr>
                </a:p>
              </p:txBody>
            </p:sp>
          </p:grpSp>
          <p:pic>
            <p:nvPicPr>
              <p:cNvPr id="66" name="Picture 65"/>
              <p:cNvPicPr>
                <a:picLocks noChangeAspect="1"/>
              </p:cNvPicPr>
              <p:nvPr userDrawn="1"/>
            </p:nvPicPr>
            <p:blipFill>
              <a:blip r:embed="rId7" cstate="print"/>
              <a:stretch>
                <a:fillRect/>
              </a:stretch>
            </p:blipFill>
            <p:spPr>
              <a:xfrm>
                <a:off x="-4470427" y="13701622"/>
                <a:ext cx="1098742" cy="847761"/>
              </a:xfrm>
              <a:prstGeom prst="rect">
                <a:avLst/>
              </a:prstGeom>
            </p:spPr>
          </p:pic>
          <p:sp>
            <p:nvSpPr>
              <p:cNvPr id="67" name="TextBox 66"/>
              <p:cNvSpPr txBox="1"/>
              <p:nvPr userDrawn="1"/>
            </p:nvSpPr>
            <p:spPr>
              <a:xfrm>
                <a:off x="-4440600" y="14388371"/>
                <a:ext cx="1035685" cy="325233"/>
              </a:xfrm>
              <a:prstGeom prst="rect">
                <a:avLst/>
              </a:prstGeom>
              <a:noFill/>
            </p:spPr>
            <p:txBody>
              <a:bodyPr wrap="square" lIns="457200" tIns="457200" rIns="457200" bIns="0" rtlCol="0">
                <a:spAutoFit/>
              </a:bodyPr>
              <a:lstStyle/>
              <a:p>
                <a:pPr algn="ctr"/>
                <a:r>
                  <a:rPr lang="en-US" sz="1600" dirty="0" smtClean="0">
                    <a:solidFill>
                      <a:schemeClr val="bg1"/>
                    </a:solidFill>
                  </a:rPr>
                  <a:t>Corner</a:t>
                </a:r>
                <a:r>
                  <a:rPr lang="en-US" sz="1600" baseline="0" dirty="0" smtClean="0">
                    <a:solidFill>
                      <a:schemeClr val="bg1"/>
                    </a:solidFill>
                  </a:rPr>
                  <a:t> handles</a:t>
                </a:r>
                <a:endParaRPr lang="en-US" sz="1600" dirty="0">
                  <a:solidFill>
                    <a:schemeClr val="bg1"/>
                  </a:solidFill>
                </a:endParaRPr>
              </a:p>
            </p:txBody>
          </p:sp>
        </p:grpSp>
        <p:grpSp>
          <p:nvGrpSpPr>
            <p:cNvPr id="42" name="Group 41"/>
            <p:cNvGrpSpPr/>
            <p:nvPr userDrawn="1"/>
          </p:nvGrpSpPr>
          <p:grpSpPr>
            <a:xfrm>
              <a:off x="-10573702" y="34554904"/>
              <a:ext cx="9344084" cy="2526502"/>
              <a:chOff x="-4835604" y="15859915"/>
              <a:chExt cx="4306270" cy="1160780"/>
            </a:xfrm>
          </p:grpSpPr>
          <p:graphicFrame>
            <p:nvGraphicFramePr>
              <p:cNvPr id="43" name="Object 42"/>
              <p:cNvGraphicFramePr>
                <a:graphicFrameLocks noChangeAspect="1"/>
              </p:cNvGraphicFramePr>
              <p:nvPr userDrawn="1">
                <p:extLst>
                  <p:ext uri="{D42A27DB-BD31-4B8C-83A1-F6EECF244321}">
                    <p14:modId xmlns:p14="http://schemas.microsoft.com/office/powerpoint/2010/main" val="3865782997"/>
                  </p:ext>
                </p:extLst>
              </p:nvPr>
            </p:nvGraphicFramePr>
            <p:xfrm>
              <a:off x="-4649322" y="15859915"/>
              <a:ext cx="1828800" cy="1117600"/>
            </p:xfrm>
            <a:graphic>
              <a:graphicData uri="http://schemas.openxmlformats.org/presentationml/2006/ole">
                <mc:AlternateContent xmlns:mc="http://schemas.openxmlformats.org/markup-compatibility/2006">
                  <mc:Choice xmlns:v="urn:schemas-microsoft-com:vml" Requires="v">
                    <p:oleObj spid="_x0000_s2082" name="Image" r:id="rId8" imgW="1828571" imgH="1117460" progId="">
                      <p:embed/>
                    </p:oleObj>
                  </mc:Choice>
                  <mc:Fallback>
                    <p:oleObj name="Image" r:id="rId8" imgW="1828571" imgH="1117460" progId="">
                      <p:embed/>
                      <p:pic>
                        <p:nvPicPr>
                          <p:cNvPr id="0" name="Picture 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9322" y="15859915"/>
                            <a:ext cx="18288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Object 43"/>
              <p:cNvGraphicFramePr>
                <a:graphicFrameLocks noChangeAspect="1"/>
              </p:cNvGraphicFramePr>
              <p:nvPr userDrawn="1">
                <p:extLst>
                  <p:ext uri="{D42A27DB-BD31-4B8C-83A1-F6EECF244321}">
                    <p14:modId xmlns:p14="http://schemas.microsoft.com/office/powerpoint/2010/main" val="1762727889"/>
                  </p:ext>
                </p:extLst>
              </p:nvPr>
            </p:nvGraphicFramePr>
            <p:xfrm>
              <a:off x="-2572617" y="15863608"/>
              <a:ext cx="1828800" cy="1117600"/>
            </p:xfrm>
            <a:graphic>
              <a:graphicData uri="http://schemas.openxmlformats.org/presentationml/2006/ole">
                <mc:AlternateContent xmlns:mc="http://schemas.openxmlformats.org/markup-compatibility/2006">
                  <mc:Choice xmlns:v="urn:schemas-microsoft-com:vml" Requires="v">
                    <p:oleObj spid="_x0000_s2083" name="Image" r:id="rId10" imgW="1828571" imgH="1117460" progId="">
                      <p:embed/>
                    </p:oleObj>
                  </mc:Choice>
                  <mc:Fallback>
                    <p:oleObj name="Image" r:id="rId10" imgW="1828571" imgH="1117460" progId="">
                      <p:embed/>
                      <p:pic>
                        <p:nvPicPr>
                          <p:cNvPr id="0" name="Picture 3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72617" y="15863608"/>
                            <a:ext cx="1828800" cy="111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6" name="TextBox 45"/>
              <p:cNvSpPr txBox="1"/>
              <p:nvPr userDrawn="1"/>
            </p:nvSpPr>
            <p:spPr>
              <a:xfrm rot="16200000">
                <a:off x="-5311537" y="16369501"/>
                <a:ext cx="1117601" cy="165735"/>
              </a:xfrm>
              <a:prstGeom prst="rect">
                <a:avLst/>
              </a:prstGeom>
              <a:noFill/>
            </p:spPr>
            <p:txBody>
              <a:bodyPr wrap="square" lIns="91440" tIns="91440" rIns="91440" bIns="0" rtlCol="0">
                <a:spAutoFit/>
              </a:bodyPr>
              <a:lstStyle/>
              <a:p>
                <a:pPr algn="ctr"/>
                <a:r>
                  <a:rPr lang="en-US" sz="2000" dirty="0" smtClean="0">
                    <a:solidFill>
                      <a:srgbClr val="92D050"/>
                    </a:solidFill>
                  </a:rPr>
                  <a:t>Good</a:t>
                </a:r>
                <a:r>
                  <a:rPr lang="en-US" sz="2000" baseline="0" dirty="0" smtClean="0">
                    <a:solidFill>
                      <a:srgbClr val="92D050"/>
                    </a:solidFill>
                  </a:rPr>
                  <a:t> </a:t>
                </a:r>
                <a:r>
                  <a:rPr lang="en-US" sz="2000" baseline="0" dirty="0" smtClean="0">
                    <a:solidFill>
                      <a:schemeClr val="bg1"/>
                    </a:solidFill>
                  </a:rPr>
                  <a:t>printing quality</a:t>
                </a:r>
                <a:endParaRPr lang="en-US" sz="2000" dirty="0">
                  <a:solidFill>
                    <a:schemeClr val="bg1"/>
                  </a:solidFill>
                </a:endParaRPr>
              </a:p>
            </p:txBody>
          </p:sp>
          <p:sp>
            <p:nvSpPr>
              <p:cNvPr id="47" name="TextBox 46"/>
              <p:cNvSpPr txBox="1"/>
              <p:nvPr userDrawn="1"/>
            </p:nvSpPr>
            <p:spPr>
              <a:xfrm rot="16200000">
                <a:off x="-1171002" y="16379027"/>
                <a:ext cx="1117601" cy="165735"/>
              </a:xfrm>
              <a:prstGeom prst="rect">
                <a:avLst/>
              </a:prstGeom>
              <a:noFill/>
            </p:spPr>
            <p:txBody>
              <a:bodyPr wrap="square" lIns="91440" tIns="91440" rIns="91440" bIns="0" rtlCol="0">
                <a:spAutoFit/>
              </a:bodyPr>
              <a:lstStyle/>
              <a:p>
                <a:pPr algn="ctr"/>
                <a:r>
                  <a:rPr lang="en-US" sz="2000" dirty="0" smtClean="0">
                    <a:solidFill>
                      <a:srgbClr val="FF0000"/>
                    </a:solidFill>
                  </a:rPr>
                  <a:t>Bad </a:t>
                </a:r>
                <a:r>
                  <a:rPr lang="en-US" sz="2000" dirty="0" smtClean="0">
                    <a:solidFill>
                      <a:schemeClr val="bg1"/>
                    </a:solidFill>
                  </a:rPr>
                  <a:t>printing quality</a:t>
                </a:r>
                <a:endParaRPr lang="en-US" sz="2000" dirty="0">
                  <a:solidFill>
                    <a:schemeClr val="bg1"/>
                  </a:solidFill>
                </a:endParaRPr>
              </a:p>
            </p:txBody>
          </p:sp>
        </p:grpSp>
      </p:grpSp>
      <p:grpSp>
        <p:nvGrpSpPr>
          <p:cNvPr id="82" name="Group 81"/>
          <p:cNvGrpSpPr/>
          <p:nvPr userDrawn="1"/>
        </p:nvGrpSpPr>
        <p:grpSpPr>
          <a:xfrm>
            <a:off x="30676632" y="0"/>
            <a:ext cx="12284832" cy="42803763"/>
            <a:chOff x="44157839" y="-55065"/>
            <a:chExt cx="11062139" cy="38543561"/>
          </a:xfrm>
        </p:grpSpPr>
        <p:sp>
          <p:nvSpPr>
            <p:cNvPr id="83" name="Rectangle 82"/>
            <p:cNvSpPr/>
            <p:nvPr userDrawn="1"/>
          </p:nvSpPr>
          <p:spPr>
            <a:xfrm>
              <a:off x="44157839" y="-55065"/>
              <a:ext cx="11062139" cy="38543561"/>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0" tIns="457200" rIns="457200" bIns="0" rtlCol="0" anchor="t" anchorCtr="0"/>
            <a:lstStyle/>
            <a:p>
              <a:pPr algn="ctr"/>
              <a:r>
                <a:rPr lang="en-US" sz="4800" b="1" spc="600" dirty="0" smtClean="0">
                  <a:solidFill>
                    <a:schemeClr val="bg1"/>
                  </a:solidFill>
                  <a:latin typeface="Trebuchet MS" pitchFamily="34" charset="0"/>
                </a:rPr>
                <a:t>QUICK START (cont.)</a:t>
              </a:r>
            </a:p>
            <a:p>
              <a:pPr algn="ctr"/>
              <a:endParaRPr lang="en-US" sz="4400" b="1" baseline="0" dirty="0" smtClean="0">
                <a:solidFill>
                  <a:schemeClr val="bg1"/>
                </a:solidFill>
                <a:latin typeface="Trebuchet MS" pitchFamily="34" charset="0"/>
              </a:endParaRPr>
            </a:p>
            <a:p>
              <a:pPr algn="ctr"/>
              <a:r>
                <a:rPr lang="en-US" sz="4000" b="1" baseline="0" dirty="0" smtClean="0">
                  <a:solidFill>
                    <a:srgbClr val="FFC000"/>
                  </a:solidFill>
                  <a:latin typeface="Trebuchet MS" pitchFamily="34" charset="0"/>
                </a:rPr>
                <a:t>How to change the template color theme</a:t>
              </a:r>
            </a:p>
            <a:p>
              <a:pPr marL="0" marR="0" lvl="2" indent="0" algn="l" defTabSz="114300" rtl="0" eaLnBrk="1" fontAlgn="auto" latinLnBrk="0" hangingPunct="1">
                <a:lnSpc>
                  <a:spcPct val="100000"/>
                </a:lnSpc>
                <a:spcBef>
                  <a:spcPts val="0"/>
                </a:spcBef>
                <a:spcAft>
                  <a:spcPts val="0"/>
                </a:spcAft>
                <a:buClrTx/>
                <a:buSzTx/>
                <a:buFontTx/>
                <a:buNone/>
                <a:tabLst/>
                <a:defRPr/>
              </a:pPr>
              <a:r>
                <a:rPr lang="en-US" sz="3200" b="0" baseline="0" dirty="0" smtClean="0">
                  <a:solidFill>
                    <a:schemeClr val="bg1">
                      <a:lumMod val="75000"/>
                    </a:schemeClr>
                  </a:solidFill>
                  <a:latin typeface="Trebuchet MS" pitchFamily="34" charset="0"/>
                </a:rPr>
                <a:t>You can easily change the color theme of your poster by going to the DESIGN menu, click on COLORS, and choose the color theme of your choice. You can </a:t>
              </a:r>
              <a:r>
                <a:rPr lang="en-US" sz="3200" b="0" spc="0" baseline="0" dirty="0" smtClean="0">
                  <a:solidFill>
                    <a:schemeClr val="bg1">
                      <a:lumMod val="75000"/>
                    </a:schemeClr>
                  </a:solidFill>
                  <a:latin typeface="Trebuchet MS" pitchFamily="34" charset="0"/>
                </a:rPr>
                <a:t>also create your own color theme.</a:t>
              </a:r>
            </a:p>
            <a:p>
              <a:pPr marL="0" marR="0" lvl="2" indent="0" algn="l" defTabSz="114300" rtl="0" eaLnBrk="1" fontAlgn="auto" latinLnBrk="0" hangingPunct="1">
                <a:lnSpc>
                  <a:spcPct val="100000"/>
                </a:lnSpc>
                <a:spcBef>
                  <a:spcPts val="0"/>
                </a:spcBef>
                <a:spcAft>
                  <a:spcPts val="0"/>
                </a:spcAft>
                <a:buClrTx/>
                <a:buSzTx/>
                <a:buFontTx/>
                <a:buNone/>
                <a:tabLst/>
                <a:defRPr/>
              </a:pPr>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endParaRPr lang="en-US" sz="3200" b="0" baseline="0" dirty="0" smtClean="0">
                <a:solidFill>
                  <a:schemeClr val="bg1">
                    <a:lumMod val="75000"/>
                  </a:schemeClr>
                </a:solidFill>
                <a:latin typeface="Trebuchet MS" pitchFamily="34" charset="0"/>
              </a:endParaRPr>
            </a:p>
            <a:p>
              <a:pPr marL="0" indent="0" algn="l" defTabSz="114300"/>
              <a:r>
                <a:rPr lang="en-US" sz="3200" b="0" baseline="0" dirty="0" smtClean="0">
                  <a:solidFill>
                    <a:schemeClr val="bg1">
                      <a:lumMod val="75000"/>
                    </a:schemeClr>
                  </a:solidFill>
                  <a:latin typeface="Trebuchet MS" pitchFamily="34" charset="0"/>
                </a:rPr>
                <a:t>You can also manually change the color of your background by going to VIEW &gt; SLIDE MASTER.  After you finish working on the master be sure to go to VIEW &gt; NORMAL to continue working on your poster.</a:t>
              </a:r>
            </a:p>
            <a:p>
              <a:pPr marL="0" indent="0" algn="l" defTabSz="114300"/>
              <a:endParaRPr lang="en-US" sz="3200" b="0" baseline="0" dirty="0" smtClean="0">
                <a:solidFill>
                  <a:schemeClr val="bg1">
                    <a:lumMod val="75000"/>
                  </a:schemeClr>
                </a:solidFill>
                <a:latin typeface="Trebuchet MS" pitchFamily="34" charset="0"/>
              </a:endParaRPr>
            </a:p>
            <a:p>
              <a:pPr algn="ctr"/>
              <a:r>
                <a:rPr lang="en-US" sz="4000" b="1" baseline="0" dirty="0" smtClean="0">
                  <a:solidFill>
                    <a:srgbClr val="FFC000"/>
                  </a:solidFill>
                  <a:latin typeface="Trebuchet MS" pitchFamily="34" charset="0"/>
                </a:rPr>
                <a:t>How to add Text</a:t>
              </a:r>
            </a:p>
            <a:p>
              <a:pPr marL="3429000" lvl="2" indent="0" algn="l" defTabSz="114300"/>
              <a:r>
                <a:rPr lang="en-US" sz="3200" b="0" baseline="0" dirty="0" smtClean="0">
                  <a:solidFill>
                    <a:schemeClr val="bg1">
                      <a:lumMod val="75000"/>
                    </a:schemeClr>
                  </a:solidFill>
                  <a:latin typeface="Trebuchet MS" pitchFamily="34" charset="0"/>
                </a:rPr>
                <a:t>The template comes with a number of pre-formatted placeholders for headers and text blocks. You can add more blocks by copying and pasting the existing ones or by adding a text box from the HOME menu. </a:t>
              </a:r>
            </a:p>
            <a:p>
              <a:pPr marL="1518341" lvl="2" indent="0" algn="l" defTabSz="114300"/>
              <a:endParaRPr lang="en-US" sz="32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lang="en-US" sz="3200" b="0" baseline="0" dirty="0" smtClean="0">
                  <a:solidFill>
                    <a:schemeClr val="bg1">
                      <a:lumMod val="75000"/>
                    </a:schemeClr>
                  </a:solidFill>
                  <a:latin typeface="Trebuchet MS" pitchFamily="34" charset="0"/>
                </a:rPr>
                <a:t> </a:t>
              </a:r>
              <a:r>
                <a:rPr kumimoji="0" lang="en-US" sz="4000" b="1" i="0" u="none" strike="noStrike" kern="1200" cap="none" spc="0" normalizeH="0" baseline="0" noProof="0" dirty="0" smtClean="0">
                  <a:ln>
                    <a:noFill/>
                  </a:ln>
                  <a:solidFill>
                    <a:srgbClr val="FFC000"/>
                  </a:solidFill>
                  <a:effectLst/>
                  <a:uLnTx/>
                  <a:uFillTx/>
                  <a:latin typeface="Trebuchet MS" pitchFamily="34" charset="0"/>
                </a:rPr>
                <a:t>Text size</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Adjust the size of your text based on how much content you have to present. </a:t>
              </a:r>
              <a:b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b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The default template text offers a good starting point. Follow the conference requirements.</a:t>
              </a:r>
              <a:endParaRPr lang="en-US" sz="3200" b="0" baseline="0" dirty="0" smtClean="0">
                <a:solidFill>
                  <a:schemeClr val="bg1">
                    <a:lumMod val="75000"/>
                  </a:schemeClr>
                </a:solidFill>
                <a:latin typeface="Trebuchet MS" pitchFamily="34" charset="0"/>
              </a:endParaRPr>
            </a:p>
            <a:p>
              <a:pPr marL="1518341" lvl="2" indent="0" algn="l" defTabSz="114300"/>
              <a:endParaRPr lang="en-US" sz="3200" b="0" baseline="0" dirty="0" smtClean="0">
                <a:solidFill>
                  <a:schemeClr val="bg1">
                    <a:lumMod val="75000"/>
                  </a:schemeClr>
                </a:solidFill>
                <a:latin typeface="Trebuchet MS" pitchFamily="34" charset="0"/>
              </a:endParaRPr>
            </a:p>
            <a:p>
              <a:pPr algn="ctr"/>
              <a:r>
                <a:rPr lang="en-US" sz="4000" b="1" baseline="0" dirty="0" smtClean="0">
                  <a:solidFill>
                    <a:srgbClr val="FFC000"/>
                  </a:solidFill>
                  <a:latin typeface="Trebuchet MS" pitchFamily="34" charset="0"/>
                </a:rPr>
                <a:t>How to add Tables</a:t>
              </a:r>
            </a:p>
            <a:p>
              <a:pPr marL="2000250" lvl="1" indent="0" algn="l" defTabSz="114300"/>
              <a:r>
                <a:rPr lang="en-US" sz="3200" b="0" baseline="0" dirty="0" smtClean="0">
                  <a:solidFill>
                    <a:schemeClr val="bg1">
                      <a:lumMod val="75000"/>
                    </a:schemeClr>
                  </a:solidFill>
                  <a:latin typeface="Trebuchet MS" pitchFamily="34" charset="0"/>
                </a:rPr>
                <a:t>To add a table from scratch go to the INSERT menu and click on TABLE. A drop-down box will help you select rows and columns. </a:t>
              </a:r>
            </a:p>
            <a:p>
              <a:pPr marL="0" lvl="0" indent="0" algn="l" defTabSz="114300"/>
              <a:r>
                <a:rPr lang="en-US" sz="3200" b="0" baseline="0" dirty="0" smtClean="0">
                  <a:solidFill>
                    <a:schemeClr val="bg1">
                      <a:lumMod val="75000"/>
                    </a:schemeClr>
                  </a:solidFill>
                  <a:latin typeface="Trebuchet MS" pitchFamily="34" charset="0"/>
                </a:rPr>
                <a:t>You can also copy and a paste a table from Word or another PowerPoint document. A pasted table may need to be re-formatted by RIGHT-CLICK &gt; FORMAT SHAPE, TEXT BOX, Margins.</a:t>
              </a:r>
            </a:p>
            <a:p>
              <a:pPr marL="0" lvl="0" indent="0" algn="l" defTabSz="114300"/>
              <a:endParaRPr lang="en-US" sz="32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Graphs / Charts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You can simply copy and paste charts and graphs from Excel or Word. Some reformatting may be required depending on how the original document has been created.</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How to change the column configuration</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RIGHT-CLICK on the poster background and select LAYOUT to see the column options available for this template. The poster columns can also be customized on the Master. VIEW &gt; MASTER.</a:t>
              </a:r>
            </a:p>
            <a:p>
              <a:pPr marL="0" marR="0" lvl="0" indent="0" algn="ctr" defTabSz="1518341"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smtClean="0">
                <a:ln>
                  <a:noFill/>
                </a:ln>
                <a:solidFill>
                  <a:srgbClr val="FFC000"/>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How to remove the info bars</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If you are working in PowerPoint for Windows and have finished your poster, save as PDF and the bars will not be included. You can also delete them by going to VIEW &gt; MASTER. On the Mac adjust the Page-Setup to match the Page-Setup in PowerPoint before you create a PDF. You can also delete them from the Slide Master.</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Save your work</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Save your template as a PowerPoint document. For printing, save as PowerPoint or “Print-quality” PDF.</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3200" b="0" baseline="0" dirty="0" smtClean="0">
                <a:solidFill>
                  <a:schemeClr val="bg1">
                    <a:lumMod val="75000"/>
                  </a:schemeClr>
                </a:solidFill>
                <a:latin typeface="Trebuchet MS" pitchFamily="34" charset="0"/>
              </a:endParaRPr>
            </a:p>
            <a:p>
              <a:pPr marL="0" marR="0" lvl="0" indent="0" algn="ctr" defTabSz="1518341"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FFC000"/>
                  </a:solidFill>
                  <a:effectLst/>
                  <a:uLnTx/>
                  <a:uFillTx/>
                  <a:latin typeface="Trebuchet MS" pitchFamily="34" charset="0"/>
                </a:rPr>
                <a:t>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lumMod val="75000"/>
                    </a:prstClr>
                  </a:solidFill>
                  <a:effectLst/>
                  <a:uLnTx/>
                  <a:uFillTx/>
                  <a:latin typeface="Trebuchet MS" pitchFamily="34" charset="0"/>
                </a:rPr>
                <a:t>When you are ready to have your poster printed go online to PosterPresentations.com and click on the “Order Your Poster” button. Choose the poster type the best suits your needs and submit your order. If you submit a PowerPoint document you will be receiving a PDF proof for your approval prior to printing. If your order is placed and paid for before noon, Pacific, Monday through Friday, your order will ship out that same day. Next day, Second day, Third day, and Free Ground services are offered. Go to PosterPresentations.com for more information.</a:t>
              </a:r>
            </a:p>
            <a:p>
              <a:pPr marL="0" marR="0" lvl="0" indent="0" algn="l" defTabSz="1143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white">
                    <a:lumMod val="75000"/>
                  </a:prstClr>
                </a:solidFill>
                <a:effectLst/>
                <a:uLnTx/>
                <a:uFillTx/>
                <a:latin typeface="Trebuchet MS" pitchFamily="34" charset="0"/>
              </a:endParaRPr>
            </a:p>
          </p:txBody>
        </p:sp>
        <p:graphicFrame>
          <p:nvGraphicFramePr>
            <p:cNvPr id="84" name="Object 83"/>
            <p:cNvGraphicFramePr>
              <a:graphicFrameLocks noChangeAspect="1"/>
            </p:cNvGraphicFramePr>
            <p:nvPr userDrawn="1">
              <p:extLst>
                <p:ext uri="{D42A27DB-BD31-4B8C-83A1-F6EECF244321}">
                  <p14:modId xmlns:p14="http://schemas.microsoft.com/office/powerpoint/2010/main" val="3842880063"/>
                </p:ext>
              </p:extLst>
            </p:nvPr>
          </p:nvGraphicFramePr>
          <p:xfrm>
            <a:off x="46102925" y="4068480"/>
            <a:ext cx="6955629" cy="2569718"/>
          </p:xfrm>
          <a:graphic>
            <a:graphicData uri="http://schemas.openxmlformats.org/presentationml/2006/ole">
              <mc:AlternateContent xmlns:mc="http://schemas.openxmlformats.org/markup-compatibility/2006">
                <mc:Choice xmlns:v="urn:schemas-microsoft-com:vml" Requires="v">
                  <p:oleObj spid="_x0000_s2084" name="Image" r:id="rId12" imgW="4571429" imgH="1688889" progId="">
                    <p:embed/>
                  </p:oleObj>
                </mc:Choice>
                <mc:Fallback>
                  <p:oleObj name="Image" r:id="rId12" imgW="4571429" imgH="1688889" progId="">
                    <p:embed/>
                    <p:pic>
                      <p:nvPicPr>
                        <p:cNvPr id="0" name="Picture 3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6102925" y="4068480"/>
                          <a:ext cx="6955629" cy="25697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5" name="Picture 84"/>
            <p:cNvPicPr>
              <a:picLocks noChangeAspect="1"/>
            </p:cNvPicPr>
            <p:nvPr userDrawn="1"/>
          </p:nvPicPr>
          <p:blipFill>
            <a:blip r:embed="rId14" cstate="print"/>
            <a:stretch>
              <a:fillRect/>
            </a:stretch>
          </p:blipFill>
          <p:spPr>
            <a:xfrm>
              <a:off x="44487207" y="9829102"/>
              <a:ext cx="2969584" cy="1370577"/>
            </a:xfrm>
            <a:prstGeom prst="rect">
              <a:avLst/>
            </a:prstGeom>
            <a:ln>
              <a:noFill/>
            </a:ln>
          </p:spPr>
        </p:pic>
        <p:graphicFrame>
          <p:nvGraphicFramePr>
            <p:cNvPr id="86" name="Object 85"/>
            <p:cNvGraphicFramePr>
              <a:graphicFrameLocks noChangeAspect="1"/>
            </p:cNvGraphicFramePr>
            <p:nvPr userDrawn="1">
              <p:extLst>
                <p:ext uri="{D42A27DB-BD31-4B8C-83A1-F6EECF244321}">
                  <p14:modId xmlns:p14="http://schemas.microsoft.com/office/powerpoint/2010/main" val="2925422147"/>
                </p:ext>
              </p:extLst>
            </p:nvPr>
          </p:nvGraphicFramePr>
          <p:xfrm>
            <a:off x="44620659" y="15799252"/>
            <a:ext cx="1482266" cy="992162"/>
          </p:xfrm>
          <a:graphic>
            <a:graphicData uri="http://schemas.openxmlformats.org/presentationml/2006/ole">
              <mc:AlternateContent xmlns:mc="http://schemas.openxmlformats.org/markup-compatibility/2006">
                <mc:Choice xmlns:v="urn:schemas-microsoft-com:vml" Requires="v">
                  <p:oleObj spid="_x0000_s2085" name="Image" r:id="rId15" imgW="1574603" imgH="1053968" progId="">
                    <p:embed/>
                  </p:oleObj>
                </mc:Choice>
                <mc:Fallback>
                  <p:oleObj name="Image" r:id="rId15" imgW="1574603" imgH="1053968" progId="">
                    <p:embed/>
                    <p:pic>
                      <p:nvPicPr>
                        <p:cNvPr id="0" name="Picture 3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620659" y="15799252"/>
                          <a:ext cx="1482266" cy="992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7" name="Group 86"/>
            <p:cNvGrpSpPr/>
            <p:nvPr userDrawn="1"/>
          </p:nvGrpSpPr>
          <p:grpSpPr>
            <a:xfrm>
              <a:off x="44487207" y="35164894"/>
              <a:ext cx="10354213" cy="1265612"/>
              <a:chOff x="44200453" y="33317650"/>
              <a:chExt cx="9771399" cy="1090622"/>
            </a:xfrm>
          </p:grpSpPr>
          <p:sp>
            <p:nvSpPr>
              <p:cNvPr id="89" name="Rounded Rectangle 88"/>
              <p:cNvSpPr/>
              <p:nvPr userDrawn="1"/>
            </p:nvSpPr>
            <p:spPr>
              <a:xfrm>
                <a:off x="44200453" y="33317650"/>
                <a:ext cx="9771398" cy="109062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0" name="Picture 7" descr="http://t2.gstatic.com/images?q=tbn:ANd9GcR4APHC6TT9w54M2zn_pvCiBxUNcspYPoVxirLRphBoJabfSvu7zw">
                <a:hlinkClick r:id="rId17"/>
              </p:cNvPr>
              <p:cNvPicPr>
                <a:picLocks noChangeAspect="1" noChangeArrowheads="1"/>
              </p:cNvPicPr>
              <p:nvPr userDrawn="1"/>
            </p:nvPicPr>
            <p:blipFill>
              <a:blip r:embed="rId18" cstate="print"/>
              <a:srcRect/>
              <a:stretch>
                <a:fillRect/>
              </a:stretch>
            </p:blipFill>
            <p:spPr bwMode="auto">
              <a:xfrm>
                <a:off x="44326393" y="33415984"/>
                <a:ext cx="914401" cy="914399"/>
              </a:xfrm>
              <a:prstGeom prst="rect">
                <a:avLst/>
              </a:prstGeom>
              <a:noFill/>
              <a:ln>
                <a:noFill/>
              </a:ln>
            </p:spPr>
          </p:pic>
          <p:sp>
            <p:nvSpPr>
              <p:cNvPr id="91" name="TextBox 90"/>
              <p:cNvSpPr txBox="1"/>
              <p:nvPr userDrawn="1"/>
            </p:nvSpPr>
            <p:spPr>
              <a:xfrm>
                <a:off x="45300663" y="33507571"/>
                <a:ext cx="8671189" cy="716099"/>
              </a:xfrm>
              <a:prstGeom prst="rect">
                <a:avLst/>
              </a:prstGeom>
              <a:noFill/>
              <a:ln>
                <a:noFill/>
              </a:ln>
            </p:spPr>
            <p:txBody>
              <a:bodyPr wrap="square" rtlCol="0">
                <a:spAutoFit/>
              </a:bodyPr>
              <a:lstStyle/>
              <a:p>
                <a:r>
                  <a:rPr lang="en-US" sz="2400" dirty="0" smtClean="0">
                    <a:solidFill>
                      <a:schemeClr val="tx2"/>
                    </a:solidFill>
                    <a:latin typeface="Trebuchet MS" pitchFamily="34" charset="0"/>
                  </a:rPr>
                  <a:t>Student</a:t>
                </a:r>
                <a:r>
                  <a:rPr lang="en-US" sz="2400" baseline="0" dirty="0" smtClean="0">
                    <a:solidFill>
                      <a:schemeClr val="tx2"/>
                    </a:solidFill>
                    <a:latin typeface="Trebuchet MS" pitchFamily="34" charset="0"/>
                  </a:rPr>
                  <a:t> discounts are available on our </a:t>
                </a:r>
                <a:r>
                  <a:rPr lang="en-US" sz="2400" baseline="0" dirty="0" err="1" smtClean="0">
                    <a:solidFill>
                      <a:schemeClr val="tx2"/>
                    </a:solidFill>
                    <a:latin typeface="Trebuchet MS" pitchFamily="34" charset="0"/>
                  </a:rPr>
                  <a:t>Facebook</a:t>
                </a:r>
                <a:r>
                  <a:rPr lang="en-US" sz="2400" baseline="0" dirty="0" smtClean="0">
                    <a:solidFill>
                      <a:schemeClr val="tx2"/>
                    </a:solidFill>
                    <a:latin typeface="Trebuchet MS" pitchFamily="34" charset="0"/>
                  </a:rPr>
                  <a:t> page.</a:t>
                </a:r>
                <a:br>
                  <a:rPr lang="en-US" sz="2400" baseline="0" dirty="0" smtClean="0">
                    <a:solidFill>
                      <a:schemeClr val="tx2"/>
                    </a:solidFill>
                    <a:latin typeface="Trebuchet MS" pitchFamily="34" charset="0"/>
                  </a:rPr>
                </a:br>
                <a:r>
                  <a:rPr lang="en-US" sz="2400" baseline="0" dirty="0" smtClean="0">
                    <a:solidFill>
                      <a:schemeClr val="tx2"/>
                    </a:solidFill>
                    <a:latin typeface="Trebuchet MS" pitchFamily="34" charset="0"/>
                  </a:rPr>
                  <a:t>Go to </a:t>
                </a:r>
                <a:r>
                  <a:rPr lang="en-US" sz="2400" u="sng" baseline="0" dirty="0" smtClean="0">
                    <a:solidFill>
                      <a:schemeClr val="tx2"/>
                    </a:solidFill>
                    <a:latin typeface="Trebuchet MS" pitchFamily="34" charset="0"/>
                  </a:rPr>
                  <a:t>PosterPresentations.com</a:t>
                </a:r>
                <a:r>
                  <a:rPr lang="en-US" sz="2400" baseline="0" dirty="0" smtClean="0">
                    <a:solidFill>
                      <a:schemeClr val="tx2"/>
                    </a:solidFill>
                    <a:latin typeface="Trebuchet MS" pitchFamily="34" charset="0"/>
                  </a:rPr>
                  <a:t> and click on the FB icon. </a:t>
                </a:r>
                <a:endParaRPr lang="en-US" sz="2400" dirty="0">
                  <a:solidFill>
                    <a:schemeClr val="tx2"/>
                  </a:solidFill>
                  <a:latin typeface="Trebuchet MS" pitchFamily="34" charset="0"/>
                </a:endParaRPr>
              </a:p>
            </p:txBody>
          </p:sp>
        </p:grpSp>
      </p:grpSp>
      <p:sp>
        <p:nvSpPr>
          <p:cNvPr id="35" name="TextBox 34"/>
          <p:cNvSpPr txBox="1"/>
          <p:nvPr userDrawn="1"/>
        </p:nvSpPr>
        <p:spPr>
          <a:xfrm>
            <a:off x="31033558" y="40911552"/>
            <a:ext cx="7629577" cy="1399638"/>
          </a:xfrm>
          <a:prstGeom prst="rect">
            <a:avLst/>
          </a:prstGeom>
          <a:noFill/>
        </p:spPr>
        <p:txBody>
          <a:bodyPr wrap="square" lIns="65304" tIns="32651" rIns="65304" bIns="32651" rtlCol="0">
            <a:spAutoFit/>
          </a:bodyPr>
          <a:lstStyle/>
          <a:p>
            <a:pPr marL="400050" indent="-400050">
              <a:lnSpc>
                <a:spcPts val="2600"/>
              </a:lnSpc>
            </a:pPr>
            <a:r>
              <a:rPr lang="en-US" sz="2800" dirty="0" smtClean="0">
                <a:solidFill>
                  <a:schemeClr val="bg1"/>
                </a:solidFill>
              </a:rPr>
              <a:t>© 2015</a:t>
            </a:r>
            <a:r>
              <a:rPr lang="en-US" sz="2800" baseline="0" dirty="0" smtClean="0">
                <a:solidFill>
                  <a:schemeClr val="bg1"/>
                </a:solidFill>
              </a:rPr>
              <a:t> </a:t>
            </a:r>
            <a:r>
              <a:rPr lang="en-US" sz="2800" dirty="0" smtClean="0">
                <a:solidFill>
                  <a:schemeClr val="bg1"/>
                </a:solidFill>
              </a:rPr>
              <a:t>PosterPresentations.com</a:t>
            </a:r>
            <a:br>
              <a:rPr lang="en-US" sz="2800" dirty="0" smtClean="0">
                <a:solidFill>
                  <a:schemeClr val="bg1"/>
                </a:solidFill>
              </a:rPr>
            </a:br>
            <a:r>
              <a:rPr lang="en-US" sz="2400" dirty="0" smtClean="0">
                <a:solidFill>
                  <a:schemeClr val="bg1"/>
                </a:solidFill>
              </a:rPr>
              <a:t>2117 Fourth Street ,</a:t>
            </a:r>
            <a:r>
              <a:rPr lang="en-US" sz="2400" baseline="0" dirty="0" smtClean="0">
                <a:solidFill>
                  <a:schemeClr val="bg1"/>
                </a:solidFill>
              </a:rPr>
              <a:t> Unit C</a:t>
            </a:r>
          </a:p>
          <a:p>
            <a:pPr marL="400050" indent="0">
              <a:lnSpc>
                <a:spcPts val="2600"/>
              </a:lnSpc>
            </a:pPr>
            <a:r>
              <a:rPr lang="en-US" sz="2400" baseline="0" dirty="0" smtClean="0">
                <a:solidFill>
                  <a:schemeClr val="bg1"/>
                </a:solidFill>
              </a:rPr>
              <a:t>Berkeley CA </a:t>
            </a:r>
            <a:r>
              <a:rPr lang="en-US" sz="2000" baseline="0" dirty="0" smtClean="0">
                <a:solidFill>
                  <a:schemeClr val="bg1"/>
                </a:solidFill>
              </a:rPr>
              <a:t>94710</a:t>
            </a:r>
            <a:r>
              <a:rPr lang="en-US" sz="2400" baseline="0" dirty="0" smtClean="0">
                <a:solidFill>
                  <a:schemeClr val="bg1"/>
                </a:solidFill>
              </a:rPr>
              <a:t/>
            </a:r>
            <a:br>
              <a:rPr lang="en-US" sz="2400" baseline="0" dirty="0" smtClean="0">
                <a:solidFill>
                  <a:schemeClr val="bg1"/>
                </a:solidFill>
              </a:rPr>
            </a:br>
            <a:r>
              <a:rPr lang="en-US" sz="2400" b="1" baseline="0" dirty="0" smtClean="0">
                <a:solidFill>
                  <a:srgbClr val="FFFF00"/>
                </a:solidFill>
              </a:rPr>
              <a:t>posterpresenter@gmail.com</a:t>
            </a:r>
            <a:endParaRPr lang="en-US" sz="2800" b="1" dirty="0">
              <a:solidFill>
                <a:srgbClr val="FFFF00"/>
              </a:solidFill>
            </a:endParaRPr>
          </a:p>
        </p:txBody>
      </p:sp>
      <p:sp>
        <p:nvSpPr>
          <p:cNvPr id="45" name="Text Box 14"/>
          <p:cNvSpPr txBox="1">
            <a:spLocks noChangeArrowheads="1"/>
          </p:cNvSpPr>
          <p:nvPr userDrawn="1"/>
        </p:nvSpPr>
        <p:spPr bwMode="auto">
          <a:xfrm>
            <a:off x="1432294" y="41948434"/>
            <a:ext cx="2636977" cy="337227"/>
          </a:xfrm>
          <a:prstGeom prst="rect">
            <a:avLst/>
          </a:prstGeom>
          <a:noFill/>
          <a:ln w="9525">
            <a:noFill/>
            <a:miter lim="800000"/>
            <a:headEnd/>
            <a:tailEnd/>
          </a:ln>
          <a:effectLst/>
        </p:spPr>
        <p:txBody>
          <a:bodyPr wrap="square" lIns="89381" tIns="44682" rIns="89381" bIns="44682">
            <a:spAutoFit/>
          </a:bodyPr>
          <a:lstStyle/>
          <a:p>
            <a:pPr eaLnBrk="0" hangingPunct="0">
              <a:lnSpc>
                <a:spcPct val="65000"/>
              </a:lnSpc>
              <a:spcBef>
                <a:spcPct val="50000"/>
              </a:spcBef>
              <a:defRPr/>
            </a:pPr>
            <a:r>
              <a:rPr lang="en-US" sz="600" b="1" dirty="0" smtClean="0">
                <a:solidFill>
                  <a:schemeClr val="bg1">
                    <a:lumMod val="75000"/>
                  </a:schemeClr>
                </a:solidFill>
                <a:latin typeface="Arial" charset="0"/>
              </a:rPr>
              <a:t>RESEARCH POSTER PRESENTATION </a:t>
            </a:r>
            <a:r>
              <a:rPr lang="en-US" sz="600" b="1" dirty="0">
                <a:solidFill>
                  <a:schemeClr val="bg1">
                    <a:lumMod val="75000"/>
                  </a:schemeClr>
                </a:solidFill>
                <a:latin typeface="Arial" charset="0"/>
              </a:rPr>
              <a:t>DESIGN © </a:t>
            </a:r>
            <a:r>
              <a:rPr lang="en-US" sz="600" b="1" dirty="0" smtClean="0">
                <a:solidFill>
                  <a:schemeClr val="bg1">
                    <a:lumMod val="75000"/>
                  </a:schemeClr>
                </a:solidFill>
                <a:latin typeface="Arial" charset="0"/>
              </a:rPr>
              <a:t>2015</a:t>
            </a:r>
            <a:endParaRPr lang="en-US" sz="600" b="1" dirty="0">
              <a:solidFill>
                <a:schemeClr val="bg1">
                  <a:lumMod val="75000"/>
                </a:schemeClr>
              </a:solidFill>
              <a:latin typeface="Arial" charset="0"/>
            </a:endParaRPr>
          </a:p>
          <a:p>
            <a:pPr eaLnBrk="0" hangingPunct="0">
              <a:lnSpc>
                <a:spcPct val="65000"/>
              </a:lnSpc>
              <a:spcBef>
                <a:spcPct val="50000"/>
              </a:spcBef>
              <a:defRPr/>
            </a:pPr>
            <a:r>
              <a:rPr lang="en-US" sz="1000" b="1" dirty="0">
                <a:solidFill>
                  <a:schemeClr val="bg1">
                    <a:lumMod val="75000"/>
                  </a:schemeClr>
                </a:solidFill>
                <a:latin typeface="Arial" charset="0"/>
              </a:rPr>
              <a:t>www.PosterPresentations.com</a:t>
            </a:r>
          </a:p>
        </p:txBody>
      </p:sp>
    </p:spTree>
  </p:cSld>
  <p:clrMap bg1="lt1" tx1="dk1" bg2="lt2" tx2="dk2" accent1="accent1" accent2="accent2" accent3="accent3" accent4="accent4" accent5="accent5" accent6="accent6" hlink="hlink" folHlink="folHlink"/>
  <p:sldLayoutIdLst>
    <p:sldLayoutId id="2147483654" r:id="rId1"/>
  </p:sldLayoutIdLst>
  <p:timing>
    <p:tnLst>
      <p:par>
        <p:cTn id="1" dur="indefinite" restart="never" nodeType="tmRoot"/>
      </p:par>
    </p:tnLst>
  </p:timing>
  <p:txStyles>
    <p:titleStyle>
      <a:lvl1pPr algn="ctr" defTabSz="4298410" rtl="0" eaLnBrk="1" latinLnBrk="0" hangingPunct="1">
        <a:spcBef>
          <a:spcPct val="0"/>
        </a:spcBef>
        <a:buNone/>
        <a:defRPr sz="8500" kern="1200">
          <a:solidFill>
            <a:schemeClr val="bg1"/>
          </a:solidFill>
          <a:latin typeface="Trebuchet MS" pitchFamily="34" charset="0"/>
          <a:ea typeface="+mj-ea"/>
          <a:cs typeface="+mj-cs"/>
        </a:defRPr>
      </a:lvl1pPr>
    </p:titleStyle>
    <p:bodyStyle>
      <a:lvl1pPr marL="1611903" indent="-1611903" algn="l" defTabSz="4298410" rtl="0" eaLnBrk="1" latinLnBrk="0" hangingPunct="1">
        <a:spcBef>
          <a:spcPct val="20000"/>
        </a:spcBef>
        <a:buFont typeface="Arial" pitchFamily="34" charset="0"/>
        <a:buChar char="•"/>
        <a:defRPr sz="15100" kern="1200">
          <a:solidFill>
            <a:schemeClr val="tx1"/>
          </a:solidFill>
          <a:latin typeface="+mn-lt"/>
          <a:ea typeface="+mn-ea"/>
          <a:cs typeface="+mn-cs"/>
        </a:defRPr>
      </a:lvl1pPr>
      <a:lvl2pPr marL="3492457" indent="-1343252" algn="l" defTabSz="4298410" rtl="0" eaLnBrk="1" latinLnBrk="0" hangingPunct="1">
        <a:spcBef>
          <a:spcPct val="20000"/>
        </a:spcBef>
        <a:buFont typeface="Arial" pitchFamily="34" charset="0"/>
        <a:buChar char="–"/>
        <a:defRPr sz="13300" kern="1200">
          <a:solidFill>
            <a:schemeClr val="tx1"/>
          </a:solidFill>
          <a:latin typeface="+mn-lt"/>
          <a:ea typeface="+mn-ea"/>
          <a:cs typeface="+mn-cs"/>
        </a:defRPr>
      </a:lvl2pPr>
      <a:lvl3pPr marL="5373012" indent="-1074603" algn="l" defTabSz="4298410" rtl="0" eaLnBrk="1" latinLnBrk="0" hangingPunct="1">
        <a:spcBef>
          <a:spcPct val="20000"/>
        </a:spcBef>
        <a:buFont typeface="Arial" pitchFamily="34" charset="0"/>
        <a:buChar char="•"/>
        <a:defRPr sz="11300" kern="1200">
          <a:solidFill>
            <a:schemeClr val="tx1"/>
          </a:solidFill>
          <a:latin typeface="+mn-lt"/>
          <a:ea typeface="+mn-ea"/>
          <a:cs typeface="+mn-cs"/>
        </a:defRPr>
      </a:lvl3pPr>
      <a:lvl4pPr marL="7522217"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4pPr>
      <a:lvl5pPr marL="9671420"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5pPr>
      <a:lvl6pPr marL="11820625"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6pPr>
      <a:lvl7pPr marL="1396982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7pPr>
      <a:lvl8pPr marL="16119034"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8pPr>
      <a:lvl9pPr marL="18268238" indent="-1074603" algn="l" defTabSz="4298410" rtl="0" eaLnBrk="1" latinLnBrk="0" hangingPunct="1">
        <a:spcBef>
          <a:spcPct val="20000"/>
        </a:spcBef>
        <a:buFont typeface="Arial" pitchFamily="34" charset="0"/>
        <a:buChar char="•"/>
        <a:defRPr sz="9500" kern="1200">
          <a:solidFill>
            <a:schemeClr val="tx1"/>
          </a:solidFill>
          <a:latin typeface="+mn-lt"/>
          <a:ea typeface="+mn-ea"/>
          <a:cs typeface="+mn-cs"/>
        </a:defRPr>
      </a:lvl9pPr>
    </p:bodyStyle>
    <p:otherStyle>
      <a:defPPr>
        <a:defRPr lang="en-US"/>
      </a:defPPr>
      <a:lvl1pPr marL="0" algn="l" defTabSz="4298410" rtl="0" eaLnBrk="1" latinLnBrk="0" hangingPunct="1">
        <a:defRPr sz="8500" kern="1200">
          <a:solidFill>
            <a:schemeClr val="tx1"/>
          </a:solidFill>
          <a:latin typeface="+mn-lt"/>
          <a:ea typeface="+mn-ea"/>
          <a:cs typeface="+mn-cs"/>
        </a:defRPr>
      </a:lvl1pPr>
      <a:lvl2pPr marL="2149205" algn="l" defTabSz="4298410" rtl="0" eaLnBrk="1" latinLnBrk="0" hangingPunct="1">
        <a:defRPr sz="8500" kern="1200">
          <a:solidFill>
            <a:schemeClr val="tx1"/>
          </a:solidFill>
          <a:latin typeface="+mn-lt"/>
          <a:ea typeface="+mn-ea"/>
          <a:cs typeface="+mn-cs"/>
        </a:defRPr>
      </a:lvl2pPr>
      <a:lvl3pPr marL="4298410" algn="l" defTabSz="4298410" rtl="0" eaLnBrk="1" latinLnBrk="0" hangingPunct="1">
        <a:defRPr sz="8500" kern="1200">
          <a:solidFill>
            <a:schemeClr val="tx1"/>
          </a:solidFill>
          <a:latin typeface="+mn-lt"/>
          <a:ea typeface="+mn-ea"/>
          <a:cs typeface="+mn-cs"/>
        </a:defRPr>
      </a:lvl3pPr>
      <a:lvl4pPr marL="6447613" algn="l" defTabSz="4298410" rtl="0" eaLnBrk="1" latinLnBrk="0" hangingPunct="1">
        <a:defRPr sz="8500" kern="1200">
          <a:solidFill>
            <a:schemeClr val="tx1"/>
          </a:solidFill>
          <a:latin typeface="+mn-lt"/>
          <a:ea typeface="+mn-ea"/>
          <a:cs typeface="+mn-cs"/>
        </a:defRPr>
      </a:lvl4pPr>
      <a:lvl5pPr marL="8596817" algn="l" defTabSz="4298410" rtl="0" eaLnBrk="1" latinLnBrk="0" hangingPunct="1">
        <a:defRPr sz="8500" kern="1200">
          <a:solidFill>
            <a:schemeClr val="tx1"/>
          </a:solidFill>
          <a:latin typeface="+mn-lt"/>
          <a:ea typeface="+mn-ea"/>
          <a:cs typeface="+mn-cs"/>
        </a:defRPr>
      </a:lvl5pPr>
      <a:lvl6pPr marL="10746023" algn="l" defTabSz="4298410" rtl="0" eaLnBrk="1" latinLnBrk="0" hangingPunct="1">
        <a:defRPr sz="8500" kern="1200">
          <a:solidFill>
            <a:schemeClr val="tx1"/>
          </a:solidFill>
          <a:latin typeface="+mn-lt"/>
          <a:ea typeface="+mn-ea"/>
          <a:cs typeface="+mn-cs"/>
        </a:defRPr>
      </a:lvl6pPr>
      <a:lvl7pPr marL="12895229" algn="l" defTabSz="4298410" rtl="0" eaLnBrk="1" latinLnBrk="0" hangingPunct="1">
        <a:defRPr sz="8500" kern="1200">
          <a:solidFill>
            <a:schemeClr val="tx1"/>
          </a:solidFill>
          <a:latin typeface="+mn-lt"/>
          <a:ea typeface="+mn-ea"/>
          <a:cs typeface="+mn-cs"/>
        </a:defRPr>
      </a:lvl7pPr>
      <a:lvl8pPr marL="15044432" algn="l" defTabSz="4298410" rtl="0" eaLnBrk="1" latinLnBrk="0" hangingPunct="1">
        <a:defRPr sz="8500" kern="1200">
          <a:solidFill>
            <a:schemeClr val="tx1"/>
          </a:solidFill>
          <a:latin typeface="+mn-lt"/>
          <a:ea typeface="+mn-ea"/>
          <a:cs typeface="+mn-cs"/>
        </a:defRPr>
      </a:lvl8pPr>
      <a:lvl9pPr marL="17193637" algn="l" defTabSz="4298410" rtl="0" eaLnBrk="1" latinLnBrk="0" hangingPunct="1">
        <a:defRPr sz="8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horakauluka@yahoo.com" TargetMode="External"/><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https://www.futurelearn.com/courses/africa-sustainable-development/steps/4009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Text Placeholder 333"/>
          <p:cNvSpPr>
            <a:spLocks noGrp="1"/>
          </p:cNvSpPr>
          <p:nvPr>
            <p:ph type="body" sz="quarter" idx="10"/>
          </p:nvPr>
        </p:nvSpPr>
        <p:spPr>
          <a:xfrm>
            <a:off x="623691" y="7281163"/>
            <a:ext cx="14287868" cy="19012960"/>
          </a:xfrm>
        </p:spPr>
        <p:txBody>
          <a:bodyPr/>
          <a:lstStyle/>
          <a:p>
            <a:r>
              <a:rPr lang="en-GB" sz="5400" dirty="0" smtClean="0"/>
              <a:t>Unreliable rainfall pattern in Malawi has heavily affected the country’s economy because there is no consistent water supply. This has affected livelihoods where droughts, floods, Water scarcity, have been the topic of discussion every year. Agricultural production has been greatly affected as well due to either floods or droughts. This paper is a result of survey made at </a:t>
            </a:r>
            <a:r>
              <a:rPr lang="en-GB" sz="5400" dirty="0" err="1" smtClean="0"/>
              <a:t>Chigumula</a:t>
            </a:r>
            <a:r>
              <a:rPr lang="en-GB" sz="5400" dirty="0" smtClean="0"/>
              <a:t> farm in Blantyre on borehole effectiveness of reducing water scarcity while improving livelihoods through agricultural production throughout the year with consideration of mitigating and adapting to climate change effects. The farm of 10 hectares of land, relies on solar energy borehole which supplies clean water for both farm irrigation and drinking to 3000 people around the farm through taps. This borehole was dug 55 meters deep and other set of installations were made like 4 solar panels of 300 watts each, 10,000  litres’ tanks, taps just to mention a few. Water from the borehole has been supplied through taps to the fields as well as for the use of the communities</a:t>
            </a:r>
            <a:r>
              <a:rPr lang="en-GB" sz="4000" dirty="0" smtClean="0"/>
              <a:t>. </a:t>
            </a:r>
            <a:endParaRPr lang="en-US" sz="4000" dirty="0"/>
          </a:p>
        </p:txBody>
      </p:sp>
      <p:sp>
        <p:nvSpPr>
          <p:cNvPr id="335" name="Text Placeholder 334"/>
          <p:cNvSpPr>
            <a:spLocks noGrp="1"/>
          </p:cNvSpPr>
          <p:nvPr>
            <p:ph type="body" sz="quarter" idx="11"/>
          </p:nvPr>
        </p:nvSpPr>
        <p:spPr>
          <a:xfrm>
            <a:off x="636213" y="6390279"/>
            <a:ext cx="14287866" cy="1104181"/>
          </a:xfrm>
        </p:spPr>
        <p:txBody>
          <a:bodyPr/>
          <a:lstStyle/>
          <a:p>
            <a:r>
              <a:rPr lang="en-US" sz="6000" dirty="0" smtClean="0"/>
              <a:t>INTRODUCTION</a:t>
            </a:r>
            <a:endParaRPr lang="en-US" sz="6000" dirty="0"/>
          </a:p>
        </p:txBody>
      </p:sp>
      <p:sp>
        <p:nvSpPr>
          <p:cNvPr id="338" name="Text Placeholder 337"/>
          <p:cNvSpPr>
            <a:spLocks noGrp="1"/>
          </p:cNvSpPr>
          <p:nvPr>
            <p:ph type="body" sz="quarter" idx="20"/>
          </p:nvPr>
        </p:nvSpPr>
        <p:spPr>
          <a:xfrm>
            <a:off x="0" y="26294122"/>
            <a:ext cx="14291358" cy="1104181"/>
          </a:xfrm>
        </p:spPr>
        <p:txBody>
          <a:bodyPr/>
          <a:lstStyle/>
          <a:p>
            <a:r>
              <a:rPr lang="en-US" sz="6000" dirty="0" smtClean="0"/>
              <a:t>OBJECTIVES</a:t>
            </a:r>
            <a:endParaRPr lang="en-US" sz="6000" dirty="0"/>
          </a:p>
        </p:txBody>
      </p:sp>
      <p:sp>
        <p:nvSpPr>
          <p:cNvPr id="339" name="Text Placeholder 338"/>
          <p:cNvSpPr>
            <a:spLocks noGrp="1"/>
          </p:cNvSpPr>
          <p:nvPr>
            <p:ph type="body" sz="quarter" idx="25"/>
          </p:nvPr>
        </p:nvSpPr>
        <p:spPr>
          <a:xfrm>
            <a:off x="15364405" y="6698079"/>
            <a:ext cx="14287682" cy="1288847"/>
          </a:xfrm>
        </p:spPr>
        <p:txBody>
          <a:bodyPr/>
          <a:lstStyle/>
          <a:p>
            <a:r>
              <a:rPr lang="en-US" sz="7200" dirty="0" smtClean="0"/>
              <a:t>CONCLUSION</a:t>
            </a:r>
            <a:endParaRPr lang="en-US" sz="7200" dirty="0"/>
          </a:p>
        </p:txBody>
      </p:sp>
      <p:sp>
        <p:nvSpPr>
          <p:cNvPr id="340" name="Text Placeholder 339"/>
          <p:cNvSpPr>
            <a:spLocks noGrp="1"/>
          </p:cNvSpPr>
          <p:nvPr>
            <p:ph type="body" sz="quarter" idx="26"/>
          </p:nvPr>
        </p:nvSpPr>
        <p:spPr>
          <a:xfrm>
            <a:off x="15353327" y="7742633"/>
            <a:ext cx="13874551" cy="18807921"/>
          </a:xfrm>
        </p:spPr>
        <p:txBody>
          <a:bodyPr/>
          <a:lstStyle/>
          <a:p>
            <a:r>
              <a:rPr lang="en-GB" sz="5400" dirty="0" smtClean="0"/>
              <a:t>The main objective of the action was achieved which was to assess the effectiveness of Solar energy borehole in relation to consistent water supply, social and economic resource, rural livelihoods and sustainable development. The technology is really effective through consistent water supply which is followed by other social factors advantages.</a:t>
            </a:r>
            <a:endParaRPr lang="en-US" sz="5400" dirty="0" smtClean="0"/>
          </a:p>
          <a:p>
            <a:r>
              <a:rPr lang="en-GB" sz="5400" dirty="0" smtClean="0"/>
              <a:t>.Therefore, solar energy borehole is suitable for consistent  Clean water supply and Improving livelihoods.</a:t>
            </a:r>
            <a:endParaRPr lang="en-US" sz="5400" dirty="0" smtClean="0"/>
          </a:p>
          <a:p>
            <a:endParaRPr lang="en-US" sz="3600" dirty="0" smtClean="0"/>
          </a:p>
          <a:p>
            <a:r>
              <a:rPr lang="en-US" sz="4000" b="1" dirty="0" smtClean="0"/>
              <a:t>RECOMMENDATION</a:t>
            </a:r>
          </a:p>
          <a:p>
            <a:pPr lvl="0"/>
            <a:r>
              <a:rPr lang="en-GB" sz="3600" dirty="0" smtClean="0"/>
              <a:t>- </a:t>
            </a:r>
            <a:r>
              <a:rPr lang="en-GB" sz="5400" dirty="0" smtClean="0"/>
              <a:t>The technology should be adopted especially in areas where disasters have been more recurring.</a:t>
            </a:r>
            <a:endParaRPr lang="en-US" sz="5400" dirty="0" smtClean="0"/>
          </a:p>
          <a:p>
            <a:pPr lvl="0"/>
            <a:r>
              <a:rPr lang="en-GB" sz="5400" dirty="0" smtClean="0"/>
              <a:t>- The technology can be implemented at least, at each Area Development Committee Level.</a:t>
            </a:r>
            <a:endParaRPr lang="en-US" sz="5400" dirty="0" smtClean="0"/>
          </a:p>
          <a:p>
            <a:pPr lvl="0"/>
            <a:r>
              <a:rPr lang="en-GB" sz="5400" dirty="0" smtClean="0"/>
              <a:t>-The technology can help reduce cases of cultivating in the river streams or along the river banks</a:t>
            </a:r>
            <a:r>
              <a:rPr lang="en-GB" sz="3600" dirty="0" smtClean="0"/>
              <a:t>.</a:t>
            </a:r>
            <a:endParaRPr lang="en-US" sz="3600" dirty="0" smtClean="0"/>
          </a:p>
          <a:p>
            <a:pPr lvl="0"/>
            <a:endParaRPr lang="en-US" sz="3600" dirty="0" smtClean="0"/>
          </a:p>
          <a:p>
            <a:endParaRPr lang="en-US" sz="3600" dirty="0"/>
          </a:p>
        </p:txBody>
      </p:sp>
      <p:sp>
        <p:nvSpPr>
          <p:cNvPr id="341" name="Text Placeholder 340"/>
          <p:cNvSpPr>
            <a:spLocks noGrp="1"/>
          </p:cNvSpPr>
          <p:nvPr>
            <p:ph type="body" sz="quarter" idx="27"/>
          </p:nvPr>
        </p:nvSpPr>
        <p:spPr>
          <a:xfrm>
            <a:off x="14944122" y="24914850"/>
            <a:ext cx="14283756" cy="919515"/>
          </a:xfrm>
        </p:spPr>
        <p:txBody>
          <a:bodyPr/>
          <a:lstStyle/>
          <a:p>
            <a:r>
              <a:rPr lang="en-US" sz="4800" dirty="0" smtClean="0"/>
              <a:t>REFERENCES</a:t>
            </a:r>
            <a:endParaRPr lang="en-US" sz="4800" dirty="0"/>
          </a:p>
        </p:txBody>
      </p:sp>
      <p:sp>
        <p:nvSpPr>
          <p:cNvPr id="342" name="Text Placeholder 341"/>
          <p:cNvSpPr>
            <a:spLocks noGrp="1"/>
          </p:cNvSpPr>
          <p:nvPr>
            <p:ph type="body" sz="quarter" idx="28"/>
          </p:nvPr>
        </p:nvSpPr>
        <p:spPr>
          <a:xfrm>
            <a:off x="15364405" y="25834365"/>
            <a:ext cx="13863473" cy="9180670"/>
          </a:xfrm>
        </p:spPr>
        <p:txBody>
          <a:bodyPr/>
          <a:lstStyle/>
          <a:p>
            <a:pPr lvl="0"/>
            <a:r>
              <a:rPr lang="en-GB" sz="4400" b="1" dirty="0" smtClean="0"/>
              <a:t>-CEPA (2008). Draft Analytical report and Policy elements on review of Climate Change and Disaster Risk Reduction Policy and Legal Framework in Malawi; </a:t>
            </a:r>
            <a:endParaRPr lang="en-US" sz="4400" dirty="0" smtClean="0"/>
          </a:p>
          <a:p>
            <a:pPr lvl="0"/>
            <a:r>
              <a:rPr lang="en-GB" sz="4400" b="1" dirty="0" smtClean="0"/>
              <a:t>- Statistics from the Centre for Research on the Epidemiology of Disasters (CRED)</a:t>
            </a:r>
            <a:endParaRPr lang="en-US" sz="4400" dirty="0" smtClean="0"/>
          </a:p>
          <a:p>
            <a:pPr lvl="0"/>
            <a:r>
              <a:rPr lang="en-US" sz="4400" b="1" dirty="0" smtClean="0"/>
              <a:t>- National Water policy by </a:t>
            </a:r>
            <a:r>
              <a:rPr lang="en-US" sz="4400" b="1" dirty="0" err="1" smtClean="0"/>
              <a:t>GoM</a:t>
            </a:r>
            <a:r>
              <a:rPr lang="en-US" sz="4400" b="1" dirty="0" smtClean="0"/>
              <a:t> 2005</a:t>
            </a:r>
            <a:endParaRPr lang="en-US" sz="4400" dirty="0" smtClean="0"/>
          </a:p>
          <a:p>
            <a:pPr lvl="0"/>
            <a:r>
              <a:rPr lang="en-GB" sz="4400" b="1" dirty="0" smtClean="0"/>
              <a:t>- Climate Change country profile for MW1</a:t>
            </a:r>
            <a:endParaRPr lang="en-US" sz="4400" dirty="0" smtClean="0"/>
          </a:p>
          <a:p>
            <a:pPr lvl="0"/>
            <a:r>
              <a:rPr lang="en-GB" sz="4400" b="1" dirty="0" smtClean="0"/>
              <a:t>2014 – 2015 Seasonal Forecast by the Malawi Department of Climate Change and Meteorological Services</a:t>
            </a:r>
            <a:endParaRPr lang="en-US" sz="4400" dirty="0" smtClean="0"/>
          </a:p>
          <a:p>
            <a:endParaRPr lang="en-US" sz="4000" dirty="0"/>
          </a:p>
        </p:txBody>
      </p:sp>
      <p:sp>
        <p:nvSpPr>
          <p:cNvPr id="343" name="Text Placeholder 342"/>
          <p:cNvSpPr>
            <a:spLocks noGrp="1"/>
          </p:cNvSpPr>
          <p:nvPr>
            <p:ph type="body" sz="quarter" idx="29"/>
          </p:nvPr>
        </p:nvSpPr>
        <p:spPr>
          <a:xfrm>
            <a:off x="15353327" y="35035958"/>
            <a:ext cx="14276605" cy="800265"/>
          </a:xfrm>
        </p:spPr>
        <p:txBody>
          <a:bodyPr/>
          <a:lstStyle/>
          <a:p>
            <a:r>
              <a:rPr lang="en-US" dirty="0" smtClean="0"/>
              <a:t>ACKNOWLEDGEMENT</a:t>
            </a:r>
            <a:endParaRPr lang="en-US" dirty="0"/>
          </a:p>
        </p:txBody>
      </p:sp>
      <p:sp>
        <p:nvSpPr>
          <p:cNvPr id="344" name="Text Placeholder 343"/>
          <p:cNvSpPr>
            <a:spLocks noGrp="1"/>
          </p:cNvSpPr>
          <p:nvPr>
            <p:ph type="body" sz="quarter" idx="30"/>
          </p:nvPr>
        </p:nvSpPr>
        <p:spPr>
          <a:xfrm>
            <a:off x="15364405" y="35836223"/>
            <a:ext cx="13236421" cy="4699443"/>
          </a:xfrm>
        </p:spPr>
        <p:txBody>
          <a:bodyPr/>
          <a:lstStyle/>
          <a:p>
            <a:pPr>
              <a:buFontTx/>
              <a:buChar char="-"/>
            </a:pPr>
            <a:r>
              <a:rPr lang="en-US" sz="4400" dirty="0" smtClean="0"/>
              <a:t>CHIGUMULA FARM STAFF</a:t>
            </a:r>
          </a:p>
          <a:p>
            <a:pPr>
              <a:buFontTx/>
              <a:buChar char="-"/>
            </a:pPr>
            <a:r>
              <a:rPr lang="en-US" sz="4400" dirty="0" smtClean="0"/>
              <a:t>- CHITANI COMMUNITY SUSTAINABLE DEVELOPMENT ORGANISATION</a:t>
            </a:r>
          </a:p>
          <a:p>
            <a:pPr>
              <a:buFontTx/>
              <a:buChar char="-"/>
            </a:pPr>
            <a:r>
              <a:rPr lang="en-US" sz="4400" dirty="0" smtClean="0"/>
              <a:t>-FOUNTAIN OF HOPE ORGANISATION TECHNICAL STAFF</a:t>
            </a:r>
          </a:p>
          <a:p>
            <a:endParaRPr lang="en-US" sz="3200" dirty="0"/>
          </a:p>
        </p:txBody>
      </p:sp>
      <p:sp>
        <p:nvSpPr>
          <p:cNvPr id="346" name="Text Placeholder 345"/>
          <p:cNvSpPr>
            <a:spLocks noGrp="1"/>
          </p:cNvSpPr>
          <p:nvPr>
            <p:ph type="body" sz="quarter" idx="96"/>
          </p:nvPr>
        </p:nvSpPr>
        <p:spPr>
          <a:xfrm>
            <a:off x="620201" y="27087565"/>
            <a:ext cx="14303878" cy="14486738"/>
          </a:xfrm>
        </p:spPr>
        <p:txBody>
          <a:bodyPr/>
          <a:lstStyle/>
          <a:p>
            <a:r>
              <a:rPr lang="en-GB" sz="4800" dirty="0" smtClean="0"/>
              <a:t>The main objective of the survey was to assess the effectiveness of Solar energy borehole in relation to consistent water supply, social and economic resource, rural livelihoods and sustainable development .</a:t>
            </a:r>
          </a:p>
          <a:p>
            <a:r>
              <a:rPr lang="en-GB" sz="4800" b="1" dirty="0" smtClean="0"/>
              <a:t>METHODOLOGY</a:t>
            </a:r>
          </a:p>
          <a:p>
            <a:r>
              <a:rPr lang="en-US" sz="4800" dirty="0" smtClean="0"/>
              <a:t>Focus group discussions were conducted in 4 separate sessions of 25 participants each. individual interviews to community members and farm workers.</a:t>
            </a:r>
          </a:p>
          <a:p>
            <a:r>
              <a:rPr lang="en-US" sz="4800" b="1" dirty="0" smtClean="0"/>
              <a:t>RESULTS</a:t>
            </a:r>
          </a:p>
          <a:p>
            <a:r>
              <a:rPr lang="en-GB" sz="4800" b="1" dirty="0" smtClean="0"/>
              <a:t>The study has revealed the following from the solar energy borehole farm project:</a:t>
            </a:r>
            <a:endParaRPr lang="en-US" sz="4000" dirty="0" smtClean="0"/>
          </a:p>
          <a:p>
            <a:r>
              <a:rPr lang="en-GB" sz="4800" b="1" dirty="0" smtClean="0"/>
              <a:t> This technology is a: 1)Source of consistent water supply</a:t>
            </a:r>
            <a:r>
              <a:rPr lang="en-US" sz="4800" dirty="0" smtClean="0"/>
              <a:t> 2)</a:t>
            </a:r>
            <a:r>
              <a:rPr lang="en-GB" sz="4800" b="1" dirty="0" smtClean="0"/>
              <a:t>Source of social and economic resource</a:t>
            </a:r>
            <a:r>
              <a:rPr lang="en-US" sz="4800" dirty="0" smtClean="0"/>
              <a:t> 3)</a:t>
            </a:r>
            <a:r>
              <a:rPr lang="en-GB" sz="4800" b="1" dirty="0" smtClean="0"/>
              <a:t>Tool for sustainable development</a:t>
            </a:r>
            <a:r>
              <a:rPr lang="en-US" sz="4800" dirty="0" smtClean="0"/>
              <a:t> 4)</a:t>
            </a:r>
            <a:r>
              <a:rPr lang="en-GB" sz="4800" b="1" dirty="0" smtClean="0"/>
              <a:t> Source of food security</a:t>
            </a:r>
            <a:r>
              <a:rPr lang="en-US" sz="4800" dirty="0" smtClean="0"/>
              <a:t> 5) Tool of </a:t>
            </a:r>
            <a:r>
              <a:rPr lang="en-GB" sz="4800" b="1" dirty="0" smtClean="0"/>
              <a:t>Improving rural livelihoods</a:t>
            </a:r>
            <a:r>
              <a:rPr lang="en-US" sz="4800" dirty="0" smtClean="0"/>
              <a:t> 6) An </a:t>
            </a:r>
            <a:r>
              <a:rPr lang="en-GB" sz="4800" b="1" dirty="0" smtClean="0"/>
              <a:t>Alternative solution to climate change impact like dry spell</a:t>
            </a:r>
            <a:r>
              <a:rPr lang="en-GB" sz="4800" dirty="0" smtClean="0"/>
              <a:t>.</a:t>
            </a:r>
            <a:r>
              <a:rPr lang="en-US" sz="4800" dirty="0" smtClean="0"/>
              <a:t>7) </a:t>
            </a:r>
            <a:r>
              <a:rPr lang="en-GB" sz="4800" b="1" dirty="0" smtClean="0"/>
              <a:t>Relevant to water supply, sanitation and hygiene</a:t>
            </a:r>
            <a:r>
              <a:rPr lang="en-GB" sz="4000" b="1" dirty="0" smtClean="0"/>
              <a:t>.</a:t>
            </a:r>
            <a:endParaRPr lang="en-GB" sz="4000" dirty="0" smtClean="0"/>
          </a:p>
        </p:txBody>
      </p:sp>
      <p:sp>
        <p:nvSpPr>
          <p:cNvPr id="383" name="Text Placeholder 382"/>
          <p:cNvSpPr>
            <a:spLocks noGrp="1"/>
          </p:cNvSpPr>
          <p:nvPr>
            <p:ph type="body" sz="quarter" idx="150"/>
          </p:nvPr>
        </p:nvSpPr>
        <p:spPr>
          <a:xfrm>
            <a:off x="10635916" y="4250619"/>
            <a:ext cx="12127831" cy="801995"/>
          </a:xfrm>
        </p:spPr>
        <p:txBody>
          <a:bodyPr>
            <a:noAutofit/>
          </a:bodyPr>
          <a:lstStyle/>
          <a:p>
            <a:r>
              <a:rPr lang="en-US" sz="8000" b="1" dirty="0" smtClean="0"/>
              <a:t> </a:t>
            </a:r>
            <a:r>
              <a:rPr lang="en-GB" sz="8800" b="1" baseline="30000" dirty="0" smtClean="0"/>
              <a:t>FOUNTAIN</a:t>
            </a:r>
            <a:r>
              <a:rPr lang="en-GB" sz="8000" b="1" baseline="30000" dirty="0" smtClean="0"/>
              <a:t> OF HOPE ORGANISATION</a:t>
            </a:r>
            <a:endParaRPr lang="en-US" sz="8000" dirty="0"/>
          </a:p>
        </p:txBody>
      </p:sp>
      <p:sp>
        <p:nvSpPr>
          <p:cNvPr id="384" name="Text Placeholder 383"/>
          <p:cNvSpPr>
            <a:spLocks noGrp="1"/>
          </p:cNvSpPr>
          <p:nvPr>
            <p:ph type="body" sz="quarter" idx="151"/>
          </p:nvPr>
        </p:nvSpPr>
        <p:spPr>
          <a:xfrm>
            <a:off x="5630779" y="2988463"/>
            <a:ext cx="20553535" cy="1262156"/>
          </a:xfrm>
        </p:spPr>
        <p:txBody>
          <a:bodyPr>
            <a:normAutofit fontScale="62500" lnSpcReduction="20000"/>
          </a:bodyPr>
          <a:lstStyle/>
          <a:p>
            <a:r>
              <a:rPr lang="en-GB" b="1" dirty="0" smtClean="0"/>
              <a:t>SHORA KAULUKA*(</a:t>
            </a:r>
            <a:r>
              <a:rPr lang="en-GB" b="1" u="sng" dirty="0" smtClean="0">
                <a:hlinkClick r:id="rId3"/>
              </a:rPr>
              <a:t>shorakauluka@yahoo.com</a:t>
            </a:r>
            <a:r>
              <a:rPr lang="en-GB" b="1" dirty="0" smtClean="0"/>
              <a:t> 0888637445 BOX 2021 BT ), J.SINGINI</a:t>
            </a:r>
            <a:endParaRPr lang="en-US" dirty="0"/>
          </a:p>
        </p:txBody>
      </p:sp>
      <p:sp>
        <p:nvSpPr>
          <p:cNvPr id="385" name="Text Placeholder 384"/>
          <p:cNvSpPr>
            <a:spLocks noGrp="1"/>
          </p:cNvSpPr>
          <p:nvPr>
            <p:ph type="body" sz="quarter" idx="153"/>
          </p:nvPr>
        </p:nvSpPr>
        <p:spPr>
          <a:xfrm>
            <a:off x="6641432" y="1327984"/>
            <a:ext cx="19769680" cy="1230479"/>
          </a:xfrm>
        </p:spPr>
        <p:txBody>
          <a:bodyPr>
            <a:normAutofit fontScale="62500" lnSpcReduction="20000"/>
          </a:bodyPr>
          <a:lstStyle/>
          <a:p>
            <a:endParaRPr lang="en-GB" sz="4400" dirty="0" smtClean="0"/>
          </a:p>
          <a:p>
            <a:r>
              <a:rPr lang="en-GB" sz="6300" dirty="0" smtClean="0"/>
              <a:t>SOLAR BOREHOLE FOR CONSISTENT CLEAN WATER SUPPLY AND   IMPROVING LIVELIHOODS.</a:t>
            </a:r>
            <a:endParaRPr lang="en-US" sz="6300" dirty="0" smtClean="0"/>
          </a:p>
          <a:p>
            <a:endParaRPr lang="en-US" dirty="0"/>
          </a:p>
        </p:txBody>
      </p:sp>
      <p:pic>
        <p:nvPicPr>
          <p:cNvPr id="16" name="Picture 15" descr="SHORA KAULUKA">
            <a:hlinkClick r:id="rId4" tooltip="&quot;My Account&quot;"/>
          </p:cNvPr>
          <p:cNvPicPr/>
          <p:nvPr/>
        </p:nvPicPr>
        <p:blipFill>
          <a:blip r:embed="rId5" cstate="print"/>
          <a:srcRect/>
          <a:stretch>
            <a:fillRect/>
          </a:stretch>
        </p:blipFill>
        <p:spPr bwMode="auto">
          <a:xfrm>
            <a:off x="27081706" y="2728367"/>
            <a:ext cx="2555379" cy="2184503"/>
          </a:xfrm>
          <a:prstGeom prst="rect">
            <a:avLst/>
          </a:prstGeom>
          <a:noFill/>
          <a:ln w="9525">
            <a:noFill/>
            <a:miter lim="800000"/>
            <a:headEnd/>
            <a:tailEnd/>
          </a:ln>
        </p:spPr>
      </p:pic>
      <p:pic>
        <p:nvPicPr>
          <p:cNvPr id="17" name="Picture 16" descr="C:\Users\Dapp\Desktop\FOHOP\LOGO FOHOP.jpg"/>
          <p:cNvPicPr/>
          <p:nvPr/>
        </p:nvPicPr>
        <p:blipFill>
          <a:blip r:embed="rId6" cstate="print"/>
          <a:srcRect/>
          <a:stretch>
            <a:fillRect/>
          </a:stretch>
        </p:blipFill>
        <p:spPr bwMode="auto">
          <a:xfrm>
            <a:off x="27081706" y="492940"/>
            <a:ext cx="2555379" cy="2065523"/>
          </a:xfrm>
          <a:prstGeom prst="rect">
            <a:avLst/>
          </a:prstGeom>
          <a:noFill/>
          <a:ln w="9525">
            <a:noFill/>
            <a:miter lim="800000"/>
            <a:headEnd/>
            <a:tailEnd/>
          </a:ln>
        </p:spPr>
      </p:pic>
      <p:sp>
        <p:nvSpPr>
          <p:cNvPr id="18" name="Rectangle 17"/>
          <p:cNvSpPr/>
          <p:nvPr/>
        </p:nvSpPr>
        <p:spPr>
          <a:xfrm>
            <a:off x="3946358" y="564726"/>
            <a:ext cx="2695074" cy="1569660"/>
          </a:xfrm>
          <a:prstGeom prst="rect">
            <a:avLst/>
          </a:prstGeom>
        </p:spPr>
        <p:txBody>
          <a:bodyPr wrap="square">
            <a:spAutoFit/>
          </a:bodyPr>
          <a:lstStyle/>
          <a:p>
            <a:r>
              <a:rPr lang="en-US" sz="4800" b="1" dirty="0" smtClean="0"/>
              <a:t>    WASAMA   </a:t>
            </a:r>
            <a:endParaRPr lang="en-US" sz="4800" dirty="0"/>
          </a:p>
        </p:txBody>
      </p:sp>
      <p:sp>
        <p:nvSpPr>
          <p:cNvPr id="19" name="Rectangle 18"/>
          <p:cNvSpPr/>
          <p:nvPr/>
        </p:nvSpPr>
        <p:spPr>
          <a:xfrm flipH="1">
            <a:off x="321366" y="1327984"/>
            <a:ext cx="2325579" cy="1400383"/>
          </a:xfrm>
          <a:prstGeom prst="rect">
            <a:avLst/>
          </a:prstGeom>
        </p:spPr>
        <p:txBody>
          <a:bodyPr wrap="square">
            <a:spAutoFit/>
          </a:bodyPr>
          <a:lstStyle/>
          <a:p>
            <a:r>
              <a:rPr lang="en-US" b="1" dirty="0" smtClean="0"/>
              <a:t> </a:t>
            </a:r>
            <a:endParaRPr lang="en-US" dirty="0"/>
          </a:p>
        </p:txBody>
      </p:sp>
      <p:pic>
        <p:nvPicPr>
          <p:cNvPr id="6146" name="Picture 2" descr="IWA_HQ higher res jpg"/>
          <p:cNvPicPr>
            <a:picLocks noChangeAspect="1" noChangeArrowheads="1"/>
          </p:cNvPicPr>
          <p:nvPr/>
        </p:nvPicPr>
        <p:blipFill>
          <a:blip r:embed="rId7" cstate="print"/>
          <a:srcRect/>
          <a:stretch>
            <a:fillRect/>
          </a:stretch>
        </p:blipFill>
        <p:spPr bwMode="auto">
          <a:xfrm>
            <a:off x="0" y="564726"/>
            <a:ext cx="3946357" cy="1993737"/>
          </a:xfrm>
          <a:prstGeom prst="rect">
            <a:avLst/>
          </a:prstGeom>
          <a:noFill/>
        </p:spPr>
      </p:pic>
      <p:sp>
        <p:nvSpPr>
          <p:cNvPr id="6148" name="Rectangle 4"/>
          <p:cNvSpPr>
            <a:spLocks noChangeArrowheads="1"/>
          </p:cNvSpPr>
          <p:nvPr/>
        </p:nvSpPr>
        <p:spPr bwMode="auto">
          <a:xfrm>
            <a:off x="0" y="457200"/>
            <a:ext cx="30275213"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rgbClr val="00CCFF"/>
                </a:solidFill>
                <a:effectLst/>
                <a:latin typeface="Arial" pitchFamily="34" charset="0"/>
                <a:ea typeface="Times New Roman" pitchFamily="18" charset="0"/>
                <a:cs typeface="Arial" pitchFamily="34" charset="0"/>
              </a:rPr>
              <a:t>WASAMA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748692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23692" y="7880953"/>
            <a:ext cx="18626834" cy="14782203"/>
          </a:xfrm>
        </p:spPr>
        <p: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sz="4400" dirty="0" smtClean="0"/>
              <a:t>A small house with solar panels on top of the roof and Batteries housed inside as shown on the right hand side.</a:t>
            </a:r>
            <a:endParaRPr lang="en-US" sz="4400" dirty="0" smtClean="0"/>
          </a:p>
          <a:p>
            <a:endParaRPr lang="en-US" dirty="0"/>
          </a:p>
        </p:txBody>
      </p:sp>
      <p:sp>
        <p:nvSpPr>
          <p:cNvPr id="3" name="Text Placeholder 2"/>
          <p:cNvSpPr>
            <a:spLocks noGrp="1"/>
          </p:cNvSpPr>
          <p:nvPr>
            <p:ph type="body" sz="quarter" idx="11"/>
          </p:nvPr>
        </p:nvSpPr>
        <p:spPr/>
        <p:txBody>
          <a:bodyPr/>
          <a:lstStyle/>
          <a:p>
            <a:r>
              <a:rPr lang="en-US" dirty="0" smtClean="0"/>
              <a:t>PICTURES </a:t>
            </a:r>
            <a:endParaRPr lang="en-US" dirty="0"/>
          </a:p>
        </p:txBody>
      </p:sp>
      <p:sp>
        <p:nvSpPr>
          <p:cNvPr id="4" name="Text Placeholder 3"/>
          <p:cNvSpPr>
            <a:spLocks noGrp="1"/>
          </p:cNvSpPr>
          <p:nvPr>
            <p:ph type="body" sz="quarter" idx="19"/>
          </p:nvPr>
        </p:nvSpPr>
        <p:spPr>
          <a:xfrm>
            <a:off x="1399437" y="23630047"/>
            <a:ext cx="7369986" cy="12416564"/>
          </a:xfrm>
        </p:spPr>
        <p:txBody>
          <a:bodyPr/>
          <a:lstStyle/>
          <a:p>
            <a:r>
              <a:rPr lang="en-US" dirty="0" smtClean="0"/>
              <a:t>v</a:t>
            </a:r>
            <a:endParaRPr lang="en-US" dirty="0"/>
          </a:p>
        </p:txBody>
      </p:sp>
      <p:sp>
        <p:nvSpPr>
          <p:cNvPr id="11" name="Text Placeholder 10"/>
          <p:cNvSpPr>
            <a:spLocks noGrp="1"/>
          </p:cNvSpPr>
          <p:nvPr>
            <p:ph type="body" sz="quarter" idx="26"/>
          </p:nvPr>
        </p:nvSpPr>
        <p:spPr>
          <a:xfrm>
            <a:off x="20213053" y="9701596"/>
            <a:ext cx="8758989" cy="12861678"/>
          </a:xfrm>
        </p:spPr>
        <p:txBody>
          <a:bodyPr/>
          <a:lstStyle/>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A 10000 litres water tank was mounted on top of metal welded pillar (storey) which was installed where the borehole was dug 55 metres deep. Here there is an electron wire connected from the small house to inside the borehole water.  The borehole was lined up with cement and covered with the slab.</a:t>
            </a:r>
            <a:endParaRPr lang="en-US" dirty="0"/>
          </a:p>
        </p:txBody>
      </p:sp>
      <p:sp>
        <p:nvSpPr>
          <p:cNvPr id="13" name="Text Placeholder 12"/>
          <p:cNvSpPr>
            <a:spLocks noGrp="1"/>
          </p:cNvSpPr>
          <p:nvPr>
            <p:ph type="body" sz="quarter" idx="28"/>
          </p:nvPr>
        </p:nvSpPr>
        <p:spPr>
          <a:xfrm>
            <a:off x="14510295" y="23630048"/>
            <a:ext cx="15130713" cy="13090331"/>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GB" dirty="0" smtClean="0"/>
          </a:p>
          <a:p>
            <a:endParaRPr lang="en-GB" dirty="0" smtClean="0"/>
          </a:p>
          <a:p>
            <a:endParaRPr lang="en-GB" dirty="0" smtClean="0"/>
          </a:p>
          <a:p>
            <a:endParaRPr lang="en-GB" dirty="0" smtClean="0"/>
          </a:p>
          <a:p>
            <a:r>
              <a:rPr lang="en-GB" sz="3600" dirty="0" smtClean="0"/>
              <a:t>A farm manager is explaining about how the farm operates and how people are benefiting from this farm. Other smaller tanks are also installed inside the field as seen on the right.</a:t>
            </a:r>
            <a:endParaRPr lang="en-US" sz="3600"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8" name="Text Placeholder 17"/>
          <p:cNvSpPr>
            <a:spLocks noGrp="1"/>
          </p:cNvSpPr>
          <p:nvPr>
            <p:ph type="body" sz="quarter" idx="178"/>
          </p:nvPr>
        </p:nvSpPr>
        <p:spPr/>
        <p:txBody>
          <a:bodyPr/>
          <a:lstStyle/>
          <a:p>
            <a:r>
              <a:rPr lang="en-US" dirty="0" smtClean="0"/>
              <a:t>SOLAR BORE HOLE</a:t>
            </a:r>
            <a:endParaRPr lang="en-US" dirty="0"/>
          </a:p>
        </p:txBody>
      </p:sp>
      <p:pic>
        <p:nvPicPr>
          <p:cNvPr id="19" name="Picture 18" descr="C:\Users\Dapp\Desktop\fohop picts\P1019620.JPG"/>
          <p:cNvPicPr/>
          <p:nvPr/>
        </p:nvPicPr>
        <p:blipFill>
          <a:blip r:embed="rId2" cstate="print"/>
          <a:srcRect/>
          <a:stretch>
            <a:fillRect/>
          </a:stretch>
        </p:blipFill>
        <p:spPr bwMode="auto">
          <a:xfrm>
            <a:off x="1399437" y="11036961"/>
            <a:ext cx="7369986" cy="7732301"/>
          </a:xfrm>
          <a:prstGeom prst="rect">
            <a:avLst/>
          </a:prstGeom>
          <a:noFill/>
          <a:ln w="9525">
            <a:noFill/>
            <a:miter lim="800000"/>
            <a:headEnd/>
            <a:tailEnd/>
          </a:ln>
        </p:spPr>
      </p:pic>
      <p:pic>
        <p:nvPicPr>
          <p:cNvPr id="20" name="Picture 19" descr="C:\Users\Dapp\Desktop\fohop picts\P1019622.JPG"/>
          <p:cNvPicPr/>
          <p:nvPr/>
        </p:nvPicPr>
        <p:blipFill>
          <a:blip r:embed="rId3" cstate="print"/>
          <a:srcRect/>
          <a:stretch>
            <a:fillRect/>
          </a:stretch>
        </p:blipFill>
        <p:spPr bwMode="auto">
          <a:xfrm>
            <a:off x="10635916" y="10842525"/>
            <a:ext cx="7459579" cy="7926738"/>
          </a:xfrm>
          <a:prstGeom prst="rect">
            <a:avLst/>
          </a:prstGeom>
          <a:noFill/>
          <a:ln w="9525">
            <a:noFill/>
            <a:miter lim="800000"/>
            <a:headEnd/>
            <a:tailEnd/>
          </a:ln>
        </p:spPr>
      </p:pic>
      <p:pic>
        <p:nvPicPr>
          <p:cNvPr id="21" name="Picture 20" descr="C:\Users\Dapp\Desktop\fohop picts\P1019616.JPG"/>
          <p:cNvPicPr/>
          <p:nvPr/>
        </p:nvPicPr>
        <p:blipFill>
          <a:blip r:embed="rId4" cstate="print"/>
          <a:srcRect/>
          <a:stretch>
            <a:fillRect/>
          </a:stretch>
        </p:blipFill>
        <p:spPr bwMode="auto">
          <a:xfrm>
            <a:off x="21127453" y="10842525"/>
            <a:ext cx="7218947" cy="7926737"/>
          </a:xfrm>
          <a:prstGeom prst="rect">
            <a:avLst/>
          </a:prstGeom>
          <a:noFill/>
          <a:ln w="9525">
            <a:noFill/>
            <a:miter lim="800000"/>
            <a:headEnd/>
            <a:tailEnd/>
          </a:ln>
        </p:spPr>
      </p:pic>
      <p:pic>
        <p:nvPicPr>
          <p:cNvPr id="22" name="Picture 21" descr="C:\Users\Dapp\Desktop\fohop picts\P1019619.JPG"/>
          <p:cNvPicPr/>
          <p:nvPr/>
        </p:nvPicPr>
        <p:blipFill>
          <a:blip r:embed="rId5" cstate="print"/>
          <a:srcRect/>
          <a:stretch>
            <a:fillRect/>
          </a:stretch>
        </p:blipFill>
        <p:spPr bwMode="auto">
          <a:xfrm>
            <a:off x="2093190" y="24833179"/>
            <a:ext cx="7724578" cy="6968288"/>
          </a:xfrm>
          <a:prstGeom prst="rect">
            <a:avLst/>
          </a:prstGeom>
          <a:noFill/>
          <a:ln w="9525">
            <a:noFill/>
            <a:miter lim="800000"/>
            <a:headEnd/>
            <a:tailEnd/>
          </a:ln>
        </p:spPr>
      </p:pic>
      <p:pic>
        <p:nvPicPr>
          <p:cNvPr id="23" name="Picture 22" descr="C:\Users\Dapp\Desktop\fohop picts\P1019610.JPG"/>
          <p:cNvPicPr/>
          <p:nvPr/>
        </p:nvPicPr>
        <p:blipFill>
          <a:blip r:embed="rId6" cstate="print"/>
          <a:srcRect/>
          <a:stretch>
            <a:fillRect/>
          </a:stretch>
        </p:blipFill>
        <p:spPr bwMode="auto">
          <a:xfrm>
            <a:off x="14726652" y="24833179"/>
            <a:ext cx="6400801" cy="6968288"/>
          </a:xfrm>
          <a:prstGeom prst="rect">
            <a:avLst/>
          </a:prstGeom>
          <a:noFill/>
          <a:ln w="9525">
            <a:noFill/>
            <a:miter lim="800000"/>
            <a:headEnd/>
            <a:tailEnd/>
          </a:ln>
        </p:spPr>
      </p:pic>
      <p:pic>
        <p:nvPicPr>
          <p:cNvPr id="24" name="Picture 23" descr="C:\Users\Dapp\Desktop\fohop picts\P1019613.JPG"/>
          <p:cNvPicPr/>
          <p:nvPr/>
        </p:nvPicPr>
        <p:blipFill>
          <a:blip r:embed="rId7" cstate="print"/>
          <a:srcRect/>
          <a:stretch>
            <a:fillRect/>
          </a:stretch>
        </p:blipFill>
        <p:spPr bwMode="auto">
          <a:xfrm>
            <a:off x="22710790" y="24833179"/>
            <a:ext cx="6261252" cy="6968288"/>
          </a:xfrm>
          <a:prstGeom prst="rect">
            <a:avLst/>
          </a:prstGeom>
          <a:noFill/>
          <a:ln w="9525">
            <a:noFill/>
            <a:miter lim="800000"/>
            <a:headEnd/>
            <a:tailEnd/>
          </a:ln>
        </p:spPr>
      </p:pic>
      <p:sp>
        <p:nvSpPr>
          <p:cNvPr id="26" name="Rectangle 25"/>
          <p:cNvSpPr/>
          <p:nvPr/>
        </p:nvSpPr>
        <p:spPr>
          <a:xfrm>
            <a:off x="1399437" y="32730317"/>
            <a:ext cx="9862121" cy="2308324"/>
          </a:xfrm>
          <a:prstGeom prst="rect">
            <a:avLst/>
          </a:prstGeom>
        </p:spPr>
        <p:txBody>
          <a:bodyPr wrap="square">
            <a:spAutoFit/>
          </a:bodyPr>
          <a:lstStyle/>
          <a:p>
            <a:r>
              <a:rPr lang="en-GB" sz="4800" dirty="0" smtClean="0"/>
              <a:t>There is </a:t>
            </a:r>
            <a:r>
              <a:rPr lang="en-GB" sz="4800" dirty="0" err="1" smtClean="0"/>
              <a:t>apipe</a:t>
            </a:r>
            <a:r>
              <a:rPr lang="en-GB" sz="4800" dirty="0" smtClean="0"/>
              <a:t> inside the borehole that takes water to the tank before being opened for supply.</a:t>
            </a:r>
            <a:endParaRPr lang="en-US" sz="4800" dirty="0"/>
          </a:p>
        </p:txBody>
      </p:sp>
    </p:spTree>
  </p:cSld>
  <p:clrMapOvr>
    <a:masterClrMapping/>
  </p:clrMapOvr>
</p:sld>
</file>

<file path=ppt/theme/theme1.xml><?xml version="1.0" encoding="utf-8"?>
<a:theme xmlns:a="http://schemas.openxmlformats.org/drawingml/2006/main" name="PosterPresentations.com-100CMx140CM">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8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207</TotalTime>
  <Words>699</Words>
  <Application>Microsoft Office PowerPoint</Application>
  <PresentationFormat>Custom</PresentationFormat>
  <Paragraphs>120</Paragraphs>
  <Slides>2</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vt:i4>
      </vt:variant>
    </vt:vector>
  </HeadingPairs>
  <TitlesOfParts>
    <vt:vector size="5" baseType="lpstr">
      <vt:lpstr>PosterPresentations.com-100CMx140CM</vt:lpstr>
      <vt:lpstr>Classic - Wide Center</vt:lpstr>
      <vt:lpstr>Image</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USER</cp:lastModifiedBy>
  <cp:revision>58</cp:revision>
  <dcterms:created xsi:type="dcterms:W3CDTF">2012-02-10T00:21:22Z</dcterms:created>
  <dcterms:modified xsi:type="dcterms:W3CDTF">2016-10-20T10:53:45Z</dcterms:modified>
</cp:coreProperties>
</file>